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9"/>
  </p:notesMasterIdLst>
  <p:sldIdLst>
    <p:sldId id="331" r:id="rId2"/>
    <p:sldId id="336" r:id="rId3"/>
    <p:sldId id="337" r:id="rId4"/>
    <p:sldId id="333" r:id="rId5"/>
    <p:sldId id="334" r:id="rId6"/>
    <p:sldId id="332" r:id="rId7"/>
    <p:sldId id="330" r:id="rId8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A2FB73-CA6B-4503-A439-049DB49F73EF}" v="8" dt="2020-06-16T07:36:34.0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81"/>
    <p:restoredTop sz="94694"/>
  </p:normalViewPr>
  <p:slideViewPr>
    <p:cSldViewPr snapToObjects="1">
      <p:cViewPr varScale="1">
        <p:scale>
          <a:sx n="203" d="100"/>
          <a:sy n="203" d="100"/>
        </p:scale>
        <p:origin x="1044" y="168"/>
      </p:cViewPr>
      <p:guideLst>
        <p:guide orient="horz" pos="10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 Lilleborgen" userId="7fb67782-ecc8-43c4-a1a1-e8472dd86bf9" providerId="ADAL" clId="{55A2FB73-CA6B-4503-A439-049DB49F73EF}"/>
    <pc:docChg chg="undo delSld modSld">
      <pc:chgData name="Marie Lilleborgen" userId="7fb67782-ecc8-43c4-a1a1-e8472dd86bf9" providerId="ADAL" clId="{55A2FB73-CA6B-4503-A439-049DB49F73EF}" dt="2020-06-16T07:36:45.952" v="88" actId="790"/>
      <pc:docMkLst>
        <pc:docMk/>
      </pc:docMkLst>
      <pc:sldChg chg="addSp modSp del">
        <pc:chgData name="Marie Lilleborgen" userId="7fb67782-ecc8-43c4-a1a1-e8472dd86bf9" providerId="ADAL" clId="{55A2FB73-CA6B-4503-A439-049DB49F73EF}" dt="2020-06-16T07:36:45.952" v="88" actId="790"/>
        <pc:sldMkLst>
          <pc:docMk/>
          <pc:sldMk cId="733523881" sldId="331"/>
        </pc:sldMkLst>
        <pc:spChg chg="mod">
          <ac:chgData name="Marie Lilleborgen" userId="7fb67782-ecc8-43c4-a1a1-e8472dd86bf9" providerId="ADAL" clId="{55A2FB73-CA6B-4503-A439-049DB49F73EF}" dt="2020-06-16T07:36:45.952" v="88" actId="790"/>
          <ac:spMkLst>
            <pc:docMk/>
            <pc:sldMk cId="733523881" sldId="331"/>
            <ac:spMk id="2" creationId="{00000000-0000-0000-0000-000000000000}"/>
          </ac:spMkLst>
        </pc:spChg>
        <pc:spChg chg="add mod">
          <ac:chgData name="Marie Lilleborgen" userId="7fb67782-ecc8-43c4-a1a1-e8472dd86bf9" providerId="ADAL" clId="{55A2FB73-CA6B-4503-A439-049DB49F73EF}" dt="2020-06-16T07:36:40.881" v="87" actId="790"/>
          <ac:spMkLst>
            <pc:docMk/>
            <pc:sldMk cId="733523881" sldId="331"/>
            <ac:spMk id="3" creationId="{3550C411-C65F-4DF1-B19F-20CB69997D08}"/>
          </ac:spMkLst>
        </pc:spChg>
      </pc:sldChg>
      <pc:sldChg chg="del">
        <pc:chgData name="Marie Lilleborgen" userId="7fb67782-ecc8-43c4-a1a1-e8472dd86bf9" providerId="ADAL" clId="{55A2FB73-CA6B-4503-A439-049DB49F73EF}" dt="2020-06-16T07:30:36.621" v="2" actId="2696"/>
        <pc:sldMkLst>
          <pc:docMk/>
          <pc:sldMk cId="2522815746" sldId="335"/>
        </pc:sldMkLst>
      </pc:sldChg>
      <pc:sldChg chg="del">
        <pc:chgData name="Marie Lilleborgen" userId="7fb67782-ecc8-43c4-a1a1-e8472dd86bf9" providerId="ADAL" clId="{55A2FB73-CA6B-4503-A439-049DB49F73EF}" dt="2020-06-16T07:30:34.299" v="0" actId="2696"/>
        <pc:sldMkLst>
          <pc:docMk/>
          <pc:sldMk cId="259899548" sldId="338"/>
        </pc:sldMkLst>
      </pc:sldChg>
      <pc:sldChg chg="del">
        <pc:chgData name="Marie Lilleborgen" userId="7fb67782-ecc8-43c4-a1a1-e8472dd86bf9" providerId="ADAL" clId="{55A2FB73-CA6B-4503-A439-049DB49F73EF}" dt="2020-06-16T07:30:34.687" v="1" actId="2696"/>
        <pc:sldMkLst>
          <pc:docMk/>
          <pc:sldMk cId="3748950345" sldId="33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E6E79-2D96-5840-AFF1-66748718E0C2}" type="datetimeFigureOut">
              <a:rPr lang="nb-NO" smtClean="0"/>
              <a:t>16.06.2020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6F387-6E53-C74A-BD1D-E220B9055E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1822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180000" y="180000"/>
            <a:ext cx="8784000" cy="429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85800" y="1398380"/>
            <a:ext cx="7772400" cy="826971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EDIT THIS TEXT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473779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Edit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654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media 2"/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video.</a:t>
            </a:r>
          </a:p>
        </p:txBody>
      </p:sp>
    </p:spTree>
    <p:extLst>
      <p:ext uri="{BB962C8B-B14F-4D97-AF65-F5344CB8AC3E}">
        <p14:creationId xmlns:p14="http://schemas.microsoft.com/office/powerpoint/2010/main" val="175236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/Image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0" y="180000"/>
            <a:ext cx="5796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rgbClr val="808080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  <p:sp>
        <p:nvSpPr>
          <p:cNvPr id="4" name="Rektangel 3"/>
          <p:cNvSpPr/>
          <p:nvPr userDrawn="1"/>
        </p:nvSpPr>
        <p:spPr>
          <a:xfrm>
            <a:off x="180000" y="180000"/>
            <a:ext cx="2808000" cy="429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323528" y="512677"/>
            <a:ext cx="2520280" cy="378726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Edit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88012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/Imag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180000" y="180000"/>
            <a:ext cx="4302000" cy="429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323528" y="512677"/>
            <a:ext cx="3960290" cy="378726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Edit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6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4662000" y="180000"/>
            <a:ext cx="4302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rgbClr val="808080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</p:spTree>
    <p:extLst>
      <p:ext uri="{BB962C8B-B14F-4D97-AF65-F5344CB8AC3E}">
        <p14:creationId xmlns:p14="http://schemas.microsoft.com/office/powerpoint/2010/main" val="2926781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/Image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2" hasCustomPrompt="1"/>
          </p:nvPr>
        </p:nvSpPr>
        <p:spPr>
          <a:xfrm>
            <a:off x="6156000" y="180000"/>
            <a:ext cx="2808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rgbClr val="808080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  <p:sp>
        <p:nvSpPr>
          <p:cNvPr id="4" name="Rektangel 3"/>
          <p:cNvSpPr/>
          <p:nvPr userDrawn="1"/>
        </p:nvSpPr>
        <p:spPr>
          <a:xfrm>
            <a:off x="180000" y="180000"/>
            <a:ext cx="5796000" cy="429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323528" y="512677"/>
            <a:ext cx="5400600" cy="378726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Edit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21501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/Image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180000" y="180000"/>
            <a:ext cx="5796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  <p:sp>
        <p:nvSpPr>
          <p:cNvPr id="4" name="Rektangel 3"/>
          <p:cNvSpPr/>
          <p:nvPr userDrawn="1"/>
        </p:nvSpPr>
        <p:spPr>
          <a:xfrm>
            <a:off x="6156000" y="180000"/>
            <a:ext cx="2808000" cy="429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300192" y="512677"/>
            <a:ext cx="2520280" cy="378726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Edit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10430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/2X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79512" y="180000"/>
            <a:ext cx="2808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  <p:sp>
        <p:nvSpPr>
          <p:cNvPr id="4" name="Plassholder for bilde 4"/>
          <p:cNvSpPr>
            <a:spLocks noGrp="1"/>
          </p:cNvSpPr>
          <p:nvPr>
            <p:ph type="pic" sz="quarter" idx="12" hasCustomPrompt="1"/>
          </p:nvPr>
        </p:nvSpPr>
        <p:spPr>
          <a:xfrm>
            <a:off x="6156000" y="180000"/>
            <a:ext cx="2808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  <p:sp>
        <p:nvSpPr>
          <p:cNvPr id="5" name="Rektangel 4"/>
          <p:cNvSpPr/>
          <p:nvPr userDrawn="1"/>
        </p:nvSpPr>
        <p:spPr>
          <a:xfrm>
            <a:off x="3168000" y="180000"/>
            <a:ext cx="2808000" cy="429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3312000" y="512677"/>
            <a:ext cx="2520280" cy="378726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Edit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08002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4662000" y="180000"/>
            <a:ext cx="4302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  <p:sp>
        <p:nvSpPr>
          <p:cNvPr id="8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79512" y="180000"/>
            <a:ext cx="4302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</p:spTree>
    <p:extLst>
      <p:ext uri="{BB962C8B-B14F-4D97-AF65-F5344CB8AC3E}">
        <p14:creationId xmlns:p14="http://schemas.microsoft.com/office/powerpoint/2010/main" val="1847318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Image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4662000" y="180000"/>
            <a:ext cx="4302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  <p:sp>
        <p:nvSpPr>
          <p:cNvPr id="4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79512" y="180000"/>
            <a:ext cx="4302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  <p:sp>
        <p:nvSpPr>
          <p:cNvPr id="5" name="Rektangel 4"/>
          <p:cNvSpPr/>
          <p:nvPr userDrawn="1"/>
        </p:nvSpPr>
        <p:spPr>
          <a:xfrm>
            <a:off x="180000" y="2415600"/>
            <a:ext cx="4302000" cy="2055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/>
          <p:cNvSpPr/>
          <p:nvPr userDrawn="1"/>
        </p:nvSpPr>
        <p:spPr>
          <a:xfrm>
            <a:off x="4662000" y="2415600"/>
            <a:ext cx="4302000" cy="2055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Plassholder for tekst 16"/>
          <p:cNvSpPr>
            <a:spLocks noGrp="1"/>
          </p:cNvSpPr>
          <p:nvPr>
            <p:ph type="body" sz="quarter" idx="13" hasCustomPrompt="1"/>
          </p:nvPr>
        </p:nvSpPr>
        <p:spPr>
          <a:xfrm>
            <a:off x="323528" y="2500313"/>
            <a:ext cx="4032448" cy="1871662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b-NO" dirty="0"/>
              <a:t>Edit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11" name="Plassholder for tekst 16"/>
          <p:cNvSpPr>
            <a:spLocks noGrp="1"/>
          </p:cNvSpPr>
          <p:nvPr>
            <p:ph type="body" sz="quarter" idx="14" hasCustomPrompt="1"/>
          </p:nvPr>
        </p:nvSpPr>
        <p:spPr>
          <a:xfrm>
            <a:off x="4788024" y="2506356"/>
            <a:ext cx="4032448" cy="1871662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b-NO" dirty="0"/>
              <a:t>Edit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25876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X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79512" y="180000"/>
            <a:ext cx="2808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  <p:sp>
        <p:nvSpPr>
          <p:cNvPr id="4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0" y="180000"/>
            <a:ext cx="2808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2" hasCustomPrompt="1"/>
          </p:nvPr>
        </p:nvSpPr>
        <p:spPr>
          <a:xfrm>
            <a:off x="6156000" y="180000"/>
            <a:ext cx="2808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</p:spTree>
    <p:extLst>
      <p:ext uri="{BB962C8B-B14F-4D97-AF65-F5344CB8AC3E}">
        <p14:creationId xmlns:p14="http://schemas.microsoft.com/office/powerpoint/2010/main" val="3248837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X Image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79512" y="180000"/>
            <a:ext cx="2808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  <p:sp>
        <p:nvSpPr>
          <p:cNvPr id="4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0" y="180000"/>
            <a:ext cx="2808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2" hasCustomPrompt="1"/>
          </p:nvPr>
        </p:nvSpPr>
        <p:spPr>
          <a:xfrm>
            <a:off x="6156000" y="180000"/>
            <a:ext cx="2808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  <p:sp>
        <p:nvSpPr>
          <p:cNvPr id="6" name="Rektangel 5"/>
          <p:cNvSpPr/>
          <p:nvPr userDrawn="1"/>
        </p:nvSpPr>
        <p:spPr>
          <a:xfrm>
            <a:off x="180000" y="2415600"/>
            <a:ext cx="2808000" cy="2055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 userDrawn="1"/>
        </p:nvSpPr>
        <p:spPr>
          <a:xfrm>
            <a:off x="3168000" y="2419542"/>
            <a:ext cx="2808000" cy="2055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6156000" y="2419542"/>
            <a:ext cx="2808000" cy="2055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251520" y="2499742"/>
            <a:ext cx="2663984" cy="1872208"/>
          </a:xfrm>
          <a:prstGeom prst="rect">
            <a:avLst/>
          </a:prstGeom>
          <a:ln>
            <a:noFill/>
          </a:ln>
        </p:spPr>
        <p:txBody>
          <a:bodyPr anchor="ctr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Edit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13" hasCustomPrompt="1"/>
          </p:nvPr>
        </p:nvSpPr>
        <p:spPr>
          <a:xfrm>
            <a:off x="3276600" y="2500313"/>
            <a:ext cx="2590800" cy="1871662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b-NO" dirty="0"/>
              <a:t>Edit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18" name="Plassholder for tekst 16"/>
          <p:cNvSpPr>
            <a:spLocks noGrp="1"/>
          </p:cNvSpPr>
          <p:nvPr>
            <p:ph type="body" sz="quarter" idx="14" hasCustomPrompt="1"/>
          </p:nvPr>
        </p:nvSpPr>
        <p:spPr>
          <a:xfrm>
            <a:off x="6264000" y="2507784"/>
            <a:ext cx="2590800" cy="1871662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b-NO" dirty="0"/>
              <a:t>Edit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0984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180000" y="180000"/>
            <a:ext cx="8784000" cy="4291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5" name="Tittel 1"/>
          <p:cNvSpPr>
            <a:spLocks noGrp="1"/>
          </p:cNvSpPr>
          <p:nvPr>
            <p:ph type="ctrTitle" hasCustomPrompt="1"/>
          </p:nvPr>
        </p:nvSpPr>
        <p:spPr>
          <a:xfrm>
            <a:off x="685800" y="1799201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EDIT THIS TEXT</a:t>
            </a:r>
          </a:p>
        </p:txBody>
      </p:sp>
    </p:spTree>
    <p:extLst>
      <p:ext uri="{BB962C8B-B14F-4D97-AF65-F5344CB8AC3E}">
        <p14:creationId xmlns:p14="http://schemas.microsoft.com/office/powerpoint/2010/main" val="32626459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4662000" y="180000"/>
            <a:ext cx="4302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  <p:sp>
        <p:nvSpPr>
          <p:cNvPr id="4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79512" y="180000"/>
            <a:ext cx="4302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2" hasCustomPrompt="1"/>
          </p:nvPr>
        </p:nvSpPr>
        <p:spPr>
          <a:xfrm>
            <a:off x="4662000" y="2421617"/>
            <a:ext cx="4302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  <p:sp>
        <p:nvSpPr>
          <p:cNvPr id="6" name="Plassholder for bilde 4"/>
          <p:cNvSpPr>
            <a:spLocks noGrp="1"/>
          </p:cNvSpPr>
          <p:nvPr>
            <p:ph type="pic" sz="quarter" idx="13" hasCustomPrompt="1"/>
          </p:nvPr>
        </p:nvSpPr>
        <p:spPr>
          <a:xfrm>
            <a:off x="179512" y="2415600"/>
            <a:ext cx="4302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</p:spTree>
    <p:extLst>
      <p:ext uri="{BB962C8B-B14F-4D97-AF65-F5344CB8AC3E}">
        <p14:creationId xmlns:p14="http://schemas.microsoft.com/office/powerpoint/2010/main" val="21672494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X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79512" y="180000"/>
            <a:ext cx="2808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  <p:sp>
        <p:nvSpPr>
          <p:cNvPr id="4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0" y="180000"/>
            <a:ext cx="2808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2" hasCustomPrompt="1"/>
          </p:nvPr>
        </p:nvSpPr>
        <p:spPr>
          <a:xfrm>
            <a:off x="6156000" y="180000"/>
            <a:ext cx="2808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  <p:sp>
        <p:nvSpPr>
          <p:cNvPr id="6" name="Plassholder for bilde 4"/>
          <p:cNvSpPr>
            <a:spLocks noGrp="1"/>
          </p:cNvSpPr>
          <p:nvPr>
            <p:ph type="pic" sz="quarter" idx="13" hasCustomPrompt="1"/>
          </p:nvPr>
        </p:nvSpPr>
        <p:spPr>
          <a:xfrm>
            <a:off x="179512" y="2415600"/>
            <a:ext cx="2808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  <p:sp>
        <p:nvSpPr>
          <p:cNvPr id="7" name="Plassholder for bilde 4"/>
          <p:cNvSpPr>
            <a:spLocks noGrp="1"/>
          </p:cNvSpPr>
          <p:nvPr>
            <p:ph type="pic" sz="quarter" idx="14" hasCustomPrompt="1"/>
          </p:nvPr>
        </p:nvSpPr>
        <p:spPr>
          <a:xfrm>
            <a:off x="3168000" y="2415600"/>
            <a:ext cx="2808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  <p:sp>
        <p:nvSpPr>
          <p:cNvPr id="8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6156000" y="2415600"/>
            <a:ext cx="2808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</p:spTree>
    <p:extLst>
      <p:ext uri="{BB962C8B-B14F-4D97-AF65-F5344CB8AC3E}">
        <p14:creationId xmlns:p14="http://schemas.microsoft.com/office/powerpoint/2010/main" val="39463660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8766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770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180000" y="180000"/>
            <a:ext cx="8784000" cy="429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332339"/>
            <a:ext cx="8229600" cy="857250"/>
          </a:xfrm>
          <a:prstGeom prst="rect">
            <a:avLst/>
          </a:prstGeom>
        </p:spPr>
        <p:txBody>
          <a:bodyPr vert="horz"/>
          <a:lstStyle>
            <a:lvl1pPr algn="l">
              <a:defRPr sz="3600"/>
            </a:lvl1pPr>
          </a:lstStyle>
          <a:p>
            <a:r>
              <a:rPr lang="nb-NO" dirty="0"/>
              <a:t>Edit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67694" y="1256136"/>
            <a:ext cx="8219105" cy="294263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Edit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0677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ullet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180000" y="180000"/>
            <a:ext cx="8784000" cy="429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332339"/>
            <a:ext cx="8229600" cy="857250"/>
          </a:xfrm>
          <a:prstGeom prst="rect">
            <a:avLst/>
          </a:prstGeom>
        </p:spPr>
        <p:txBody>
          <a:bodyPr vert="horz"/>
          <a:lstStyle>
            <a:lvl1pPr algn="l">
              <a:defRPr sz="3600"/>
            </a:lvl1pPr>
          </a:lstStyle>
          <a:p>
            <a:r>
              <a:rPr lang="nb-NO" dirty="0"/>
              <a:t>Edit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67694" y="1256136"/>
            <a:ext cx="8219105" cy="2942639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Edit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r>
              <a:rPr lang="nb-NO" dirty="0"/>
              <a:t>And </a:t>
            </a:r>
            <a:r>
              <a:rPr lang="nb-NO" dirty="0" err="1"/>
              <a:t>edit</a:t>
            </a:r>
            <a:r>
              <a:rPr lang="nb-NO" dirty="0"/>
              <a:t>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text</a:t>
            </a:r>
            <a:r>
              <a:rPr lang="nb-NO" dirty="0"/>
              <a:t> </a:t>
            </a:r>
            <a:r>
              <a:rPr lang="nb-NO" dirty="0" err="1"/>
              <a:t>too</a:t>
            </a:r>
            <a:endParaRPr lang="nb-NO" dirty="0"/>
          </a:p>
          <a:p>
            <a:r>
              <a:rPr lang="nb-NO" dirty="0"/>
              <a:t>This </a:t>
            </a:r>
            <a:r>
              <a:rPr lang="nb-NO" dirty="0" err="1"/>
              <a:t>text</a:t>
            </a:r>
            <a:r>
              <a:rPr lang="nb-NO" dirty="0"/>
              <a:t> </a:t>
            </a:r>
            <a:r>
              <a:rPr lang="nb-NO" dirty="0" err="1"/>
              <a:t>should</a:t>
            </a:r>
            <a:r>
              <a:rPr lang="nb-NO" dirty="0"/>
              <a:t> be </a:t>
            </a:r>
            <a:r>
              <a:rPr lang="nb-NO" dirty="0" err="1"/>
              <a:t>edited</a:t>
            </a: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0433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180000" y="180000"/>
            <a:ext cx="8784488" cy="429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323528" y="512677"/>
            <a:ext cx="8496944" cy="378726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Edit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1632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80000" y="180000"/>
            <a:ext cx="8784000" cy="429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image.</a:t>
            </a:r>
          </a:p>
        </p:txBody>
      </p:sp>
    </p:spTree>
    <p:extLst>
      <p:ext uri="{BB962C8B-B14F-4D97-AF65-F5344CB8AC3E}">
        <p14:creationId xmlns:p14="http://schemas.microsoft.com/office/powerpoint/2010/main" val="216161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/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80000" y="180000"/>
            <a:ext cx="8784000" cy="429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rgbClr val="808080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2339752" y="2931790"/>
            <a:ext cx="4536504" cy="857250"/>
          </a:xfrm>
          <a:prstGeom prst="rect">
            <a:avLst/>
          </a:prstGeom>
          <a:solidFill>
            <a:schemeClr val="tx1">
              <a:lumMod val="85000"/>
              <a:lumOff val="15000"/>
              <a:alpha val="75000"/>
            </a:schemeClr>
          </a:solidFill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Edit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86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image.</a:t>
            </a:r>
          </a:p>
        </p:txBody>
      </p:sp>
    </p:spTree>
    <p:extLst>
      <p:ext uri="{BB962C8B-B14F-4D97-AF65-F5344CB8AC3E}">
        <p14:creationId xmlns:p14="http://schemas.microsoft.com/office/powerpoint/2010/main" val="342765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image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icon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image.</a:t>
            </a:r>
          </a:p>
        </p:txBody>
      </p:sp>
      <p:sp>
        <p:nvSpPr>
          <p:cNvPr id="3" name="Tittel 1">
            <a:extLst>
              <a:ext uri="{FF2B5EF4-FFF2-40B4-BE49-F238E27FC236}">
                <a16:creationId xmlns:a16="http://schemas.microsoft.com/office/drawing/2014/main" id="{9E8518C8-6C98-6141-8207-1A5A0A93E2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9752" y="2931790"/>
            <a:ext cx="4536504" cy="857250"/>
          </a:xfrm>
          <a:prstGeom prst="rect">
            <a:avLst/>
          </a:prstGeom>
          <a:solidFill>
            <a:schemeClr val="tx1">
              <a:lumMod val="85000"/>
              <a:lumOff val="15000"/>
              <a:alpha val="75000"/>
            </a:schemeClr>
          </a:solidFill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Edit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3492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>
            <a:off x="0" y="4643438"/>
            <a:ext cx="9144000" cy="50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25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51" r:id="rId2"/>
    <p:sldLayoutId id="2147483682" r:id="rId3"/>
    <p:sldLayoutId id="2147483697" r:id="rId4"/>
    <p:sldLayoutId id="2147483695" r:id="rId5"/>
    <p:sldLayoutId id="2147483652" r:id="rId6"/>
    <p:sldLayoutId id="2147483690" r:id="rId7"/>
    <p:sldLayoutId id="2147483699" r:id="rId8"/>
    <p:sldLayoutId id="2147483700" r:id="rId9"/>
    <p:sldLayoutId id="2147483698" r:id="rId10"/>
    <p:sldLayoutId id="2147483692" r:id="rId11"/>
    <p:sldLayoutId id="2147483686" r:id="rId12"/>
    <p:sldLayoutId id="2147483691" r:id="rId13"/>
    <p:sldLayoutId id="2147483694" r:id="rId14"/>
    <p:sldLayoutId id="2147483693" r:id="rId15"/>
    <p:sldLayoutId id="2147483683" r:id="rId16"/>
    <p:sldLayoutId id="2147483688" r:id="rId17"/>
    <p:sldLayoutId id="2147483684" r:id="rId18"/>
    <p:sldLayoutId id="2147483687" r:id="rId19"/>
    <p:sldLayoutId id="2147483689" r:id="rId20"/>
    <p:sldLayoutId id="2147483685" r:id="rId21"/>
    <p:sldLayoutId id="2147483696" r:id="rId22"/>
    <p:sldLayoutId id="2147483701" r:id="rId2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NRC Facts and Figures</a:t>
            </a:r>
            <a:endParaRPr lang="en-GB" sz="2200"/>
          </a:p>
        </p:txBody>
      </p:sp>
      <p:sp>
        <p:nvSpPr>
          <p:cNvPr id="3" name="Tittel 1">
            <a:extLst>
              <a:ext uri="{FF2B5EF4-FFF2-40B4-BE49-F238E27FC236}">
                <a16:creationId xmlns:a16="http://schemas.microsoft.com/office/drawing/2014/main" id="{3550C411-C65F-4DF1-B19F-20CB69997D08}"/>
              </a:ext>
            </a:extLst>
          </p:cNvPr>
          <p:cNvSpPr txBox="1">
            <a:spLocks/>
          </p:cNvSpPr>
          <p:nvPr/>
        </p:nvSpPr>
        <p:spPr>
          <a:xfrm>
            <a:off x="6012160" y="4142322"/>
            <a:ext cx="3024336" cy="36004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/>
              <a:t>Numbers are from 2019 reporting</a:t>
            </a:r>
          </a:p>
        </p:txBody>
      </p:sp>
    </p:spTree>
    <p:extLst>
      <p:ext uri="{BB962C8B-B14F-4D97-AF65-F5344CB8AC3E}">
        <p14:creationId xmlns:p14="http://schemas.microsoft.com/office/powerpoint/2010/main" val="733523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438C3536-70AC-144D-A892-D03CFDF846E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/>
        </p:blipFill>
        <p:spPr>
          <a:xfrm>
            <a:off x="181005" y="180000"/>
            <a:ext cx="8781990" cy="4291200"/>
          </a:xfrm>
        </p:spPr>
      </p:pic>
    </p:spTree>
    <p:extLst>
      <p:ext uri="{BB962C8B-B14F-4D97-AF65-F5344CB8AC3E}">
        <p14:creationId xmlns:p14="http://schemas.microsoft.com/office/powerpoint/2010/main" val="187319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2C7DED58-B085-A849-85CC-812C1A18848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/>
        </p:blipFill>
        <p:spPr>
          <a:xfrm>
            <a:off x="181005" y="180000"/>
            <a:ext cx="8781990" cy="4291200"/>
          </a:xfrm>
        </p:spPr>
      </p:pic>
    </p:spTree>
    <p:extLst>
      <p:ext uri="{BB962C8B-B14F-4D97-AF65-F5344CB8AC3E}">
        <p14:creationId xmlns:p14="http://schemas.microsoft.com/office/powerpoint/2010/main" val="287473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0502AF8C-1309-0942-AE09-D6F7A34034E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/>
        </p:blipFill>
        <p:spPr>
          <a:xfrm>
            <a:off x="181005" y="180000"/>
            <a:ext cx="8781990" cy="4291200"/>
          </a:xfrm>
        </p:spPr>
      </p:pic>
    </p:spTree>
    <p:extLst>
      <p:ext uri="{BB962C8B-B14F-4D97-AF65-F5344CB8AC3E}">
        <p14:creationId xmlns:p14="http://schemas.microsoft.com/office/powerpoint/2010/main" val="1218571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D9FB5E11-B3D4-0944-8ED9-CB8C1B18CD7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/>
        </p:blipFill>
        <p:spPr>
          <a:xfrm>
            <a:off x="181005" y="180000"/>
            <a:ext cx="8781990" cy="4291200"/>
          </a:xfrm>
        </p:spPr>
      </p:pic>
    </p:spTree>
    <p:extLst>
      <p:ext uri="{BB962C8B-B14F-4D97-AF65-F5344CB8AC3E}">
        <p14:creationId xmlns:p14="http://schemas.microsoft.com/office/powerpoint/2010/main" val="1272499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9C9C0E61-1081-DD49-B590-075AAFBEEEC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/>
        </p:blipFill>
        <p:spPr>
          <a:xfrm>
            <a:off x="181005" y="180000"/>
            <a:ext cx="8781990" cy="4291200"/>
          </a:xfrm>
        </p:spPr>
      </p:pic>
    </p:spTree>
    <p:extLst>
      <p:ext uri="{BB962C8B-B14F-4D97-AF65-F5344CB8AC3E}">
        <p14:creationId xmlns:p14="http://schemas.microsoft.com/office/powerpoint/2010/main" val="2744154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3219622"/>
      </p:ext>
    </p:extLst>
  </p:cSld>
  <p:clrMapOvr>
    <a:masterClrMapping/>
  </p:clrMapOvr>
</p:sld>
</file>

<file path=ppt/theme/theme1.xml><?xml version="1.0" encoding="utf-8"?>
<a:theme xmlns:a="http://schemas.openxmlformats.org/drawingml/2006/main" name="NRC_main">
  <a:themeElements>
    <a:clrScheme name="NRC colors">
      <a:dk1>
        <a:sysClr val="windowText" lastClr="000000"/>
      </a:dk1>
      <a:lt1>
        <a:sysClr val="window" lastClr="FFFFFF"/>
      </a:lt1>
      <a:dk2>
        <a:srgbClr val="808080"/>
      </a:dk2>
      <a:lt2>
        <a:srgbClr val="EEECE1"/>
      </a:lt2>
      <a:accent1>
        <a:srgbClr val="FF7600"/>
      </a:accent1>
      <a:accent2>
        <a:srgbClr val="72C7E7"/>
      </a:accent2>
      <a:accent3>
        <a:srgbClr val="0094B3"/>
      </a:accent3>
      <a:accent4>
        <a:srgbClr val="CE5C43"/>
      </a:accent4>
      <a:accent5>
        <a:srgbClr val="FDC82F"/>
      </a:accent5>
      <a:accent6>
        <a:srgbClr val="F79646"/>
      </a:accent6>
      <a:hlink>
        <a:srgbClr val="0000FF"/>
      </a:hlink>
      <a:folHlink>
        <a:srgbClr val="FF7600"/>
      </a:folHlink>
    </a:clrScheme>
    <a:fontScheme name="Vinkle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anchor="ctr" anchorCtr="0"/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RC_PPtemplate_eng_v3" id="{EF340093-73CF-8840-AAC8-BAE99B95F92B}" vid="{2701B84F-2682-824C-A34B-E3CACBB6BA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</Words>
  <Application>Microsoft Office PowerPoint</Application>
  <PresentationFormat>On-screen Show (16:9)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Franklin Gothic Book</vt:lpstr>
      <vt:lpstr>Franklin Gothic Medium</vt:lpstr>
      <vt:lpstr>NRC_main</vt:lpstr>
      <vt:lpstr>NRC Facts and Figures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NRC PowerPoint template  2019 version</dc:title>
  <dc:creator>Øystein Os Simonsen</dc:creator>
  <cp:lastModifiedBy>Marie Lilleborgen</cp:lastModifiedBy>
  <cp:revision>2</cp:revision>
  <dcterms:created xsi:type="dcterms:W3CDTF">2020-05-14T10:59:00Z</dcterms:created>
  <dcterms:modified xsi:type="dcterms:W3CDTF">2020-06-16T07:36:48Z</dcterms:modified>
</cp:coreProperties>
</file>