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90"/>
    <p:restoredTop sz="94708"/>
  </p:normalViewPr>
  <p:slideViewPr>
    <p:cSldViewPr snapToObjects="1">
      <p:cViewPr varScale="1">
        <p:scale>
          <a:sx n="118" d="100"/>
          <a:sy n="118" d="100"/>
        </p:scale>
        <p:origin x="1048" y="184"/>
      </p:cViewPr>
      <p:guideLst>
        <p:guide orient="horz" pos="10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E6E79-2D96-5840-AFF1-66748718E0C2}" type="datetimeFigureOut">
              <a:rPr lang="nb-NO" smtClean="0"/>
              <a:t>28.01.2019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6F387-6E53-C74A-BD1D-E220B9055E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1822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180000" y="180000"/>
            <a:ext cx="8784000" cy="4291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85800" y="1398380"/>
            <a:ext cx="7772400" cy="826971"/>
          </a:xfrm>
          <a:prstGeom prst="rect">
            <a:avLst/>
          </a:prstGeom>
        </p:spPr>
        <p:txBody>
          <a:bodyPr/>
          <a:lstStyle/>
          <a:p>
            <a:r>
              <a:rPr lang="nb-NO" dirty="0"/>
              <a:t>EDIT THIS TEXT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473779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Edit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6545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180000" y="180000"/>
            <a:ext cx="4302000" cy="4291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23528" y="512677"/>
            <a:ext cx="3960290" cy="37872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Edit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sp>
        <p:nvSpPr>
          <p:cNvPr id="6" name="Plassholder for bilde 4"/>
          <p:cNvSpPr>
            <a:spLocks noGrp="1"/>
          </p:cNvSpPr>
          <p:nvPr>
            <p:ph type="pic" sz="quarter" idx="11" hasCustomPrompt="1"/>
          </p:nvPr>
        </p:nvSpPr>
        <p:spPr>
          <a:xfrm>
            <a:off x="4662000" y="180000"/>
            <a:ext cx="4302000" cy="4291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808080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icon</a:t>
            </a:r>
            <a:r>
              <a:rPr lang="nb-NO" dirty="0"/>
              <a:t> to </a:t>
            </a:r>
            <a:r>
              <a:rPr lang="nb-NO" dirty="0" err="1"/>
              <a:t>insert</a:t>
            </a:r>
            <a:r>
              <a:rPr lang="nb-NO" dirty="0"/>
              <a:t> image</a:t>
            </a:r>
          </a:p>
        </p:txBody>
      </p:sp>
    </p:spTree>
    <p:extLst>
      <p:ext uri="{BB962C8B-B14F-4D97-AF65-F5344CB8AC3E}">
        <p14:creationId xmlns:p14="http://schemas.microsoft.com/office/powerpoint/2010/main" val="2926781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4"/>
          <p:cNvSpPr>
            <a:spLocks noGrp="1"/>
          </p:cNvSpPr>
          <p:nvPr>
            <p:ph type="pic" sz="quarter" idx="12" hasCustomPrompt="1"/>
          </p:nvPr>
        </p:nvSpPr>
        <p:spPr>
          <a:xfrm>
            <a:off x="6156000" y="180000"/>
            <a:ext cx="2808000" cy="4291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808080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icon</a:t>
            </a:r>
            <a:r>
              <a:rPr lang="nb-NO" dirty="0"/>
              <a:t> to </a:t>
            </a:r>
            <a:r>
              <a:rPr lang="nb-NO" dirty="0" err="1"/>
              <a:t>insert</a:t>
            </a:r>
            <a:r>
              <a:rPr lang="nb-NO" dirty="0"/>
              <a:t> image</a:t>
            </a:r>
          </a:p>
        </p:txBody>
      </p:sp>
      <p:sp>
        <p:nvSpPr>
          <p:cNvPr id="4" name="Rektangel 3"/>
          <p:cNvSpPr/>
          <p:nvPr userDrawn="1"/>
        </p:nvSpPr>
        <p:spPr>
          <a:xfrm>
            <a:off x="180000" y="180000"/>
            <a:ext cx="5796000" cy="4291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23528" y="512677"/>
            <a:ext cx="5400600" cy="37872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Edit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21501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4"/>
          <p:cNvSpPr>
            <a:spLocks noGrp="1"/>
          </p:cNvSpPr>
          <p:nvPr>
            <p:ph type="pic" sz="quarter" idx="11" hasCustomPrompt="1"/>
          </p:nvPr>
        </p:nvSpPr>
        <p:spPr>
          <a:xfrm>
            <a:off x="180000" y="180000"/>
            <a:ext cx="5796000" cy="4291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icon</a:t>
            </a:r>
            <a:r>
              <a:rPr lang="nb-NO" dirty="0"/>
              <a:t> to </a:t>
            </a:r>
            <a:r>
              <a:rPr lang="nb-NO" dirty="0" err="1"/>
              <a:t>insert</a:t>
            </a:r>
            <a:r>
              <a:rPr lang="nb-NO" dirty="0"/>
              <a:t> image</a:t>
            </a:r>
          </a:p>
        </p:txBody>
      </p:sp>
      <p:sp>
        <p:nvSpPr>
          <p:cNvPr id="4" name="Rektangel 3"/>
          <p:cNvSpPr/>
          <p:nvPr userDrawn="1"/>
        </p:nvSpPr>
        <p:spPr>
          <a:xfrm>
            <a:off x="6156000" y="180000"/>
            <a:ext cx="2808000" cy="4291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300192" y="512677"/>
            <a:ext cx="2520280" cy="37872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Edit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10430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2X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79512" y="180000"/>
            <a:ext cx="2808000" cy="4291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icon</a:t>
            </a:r>
            <a:r>
              <a:rPr lang="nb-NO" dirty="0"/>
              <a:t> to </a:t>
            </a:r>
            <a:r>
              <a:rPr lang="nb-NO" dirty="0" err="1"/>
              <a:t>insert</a:t>
            </a:r>
            <a:r>
              <a:rPr lang="nb-NO" dirty="0"/>
              <a:t> image</a:t>
            </a:r>
          </a:p>
        </p:txBody>
      </p:sp>
      <p:sp>
        <p:nvSpPr>
          <p:cNvPr id="4" name="Plassholder for bilde 4"/>
          <p:cNvSpPr>
            <a:spLocks noGrp="1"/>
          </p:cNvSpPr>
          <p:nvPr>
            <p:ph type="pic" sz="quarter" idx="12" hasCustomPrompt="1"/>
          </p:nvPr>
        </p:nvSpPr>
        <p:spPr>
          <a:xfrm>
            <a:off x="6156000" y="180000"/>
            <a:ext cx="2808000" cy="4291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icon</a:t>
            </a:r>
            <a:r>
              <a:rPr lang="nb-NO" dirty="0"/>
              <a:t> to </a:t>
            </a:r>
            <a:r>
              <a:rPr lang="nb-NO" dirty="0" err="1"/>
              <a:t>insert</a:t>
            </a:r>
            <a:r>
              <a:rPr lang="nb-NO" dirty="0"/>
              <a:t> image</a:t>
            </a:r>
          </a:p>
        </p:txBody>
      </p:sp>
      <p:sp>
        <p:nvSpPr>
          <p:cNvPr id="5" name="Rektangel 4"/>
          <p:cNvSpPr/>
          <p:nvPr userDrawn="1"/>
        </p:nvSpPr>
        <p:spPr>
          <a:xfrm>
            <a:off x="3168000" y="180000"/>
            <a:ext cx="2808000" cy="4291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312000" y="512677"/>
            <a:ext cx="2520280" cy="37872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Edit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08002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4"/>
          <p:cNvSpPr>
            <a:spLocks noGrp="1"/>
          </p:cNvSpPr>
          <p:nvPr>
            <p:ph type="pic" sz="quarter" idx="11" hasCustomPrompt="1"/>
          </p:nvPr>
        </p:nvSpPr>
        <p:spPr>
          <a:xfrm>
            <a:off x="4662000" y="180000"/>
            <a:ext cx="4302000" cy="4291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icon</a:t>
            </a:r>
            <a:r>
              <a:rPr lang="nb-NO" dirty="0"/>
              <a:t> to </a:t>
            </a:r>
            <a:r>
              <a:rPr lang="nb-NO" dirty="0" err="1"/>
              <a:t>insert</a:t>
            </a:r>
            <a:r>
              <a:rPr lang="nb-NO" dirty="0"/>
              <a:t> image</a:t>
            </a:r>
          </a:p>
        </p:txBody>
      </p:sp>
      <p:sp>
        <p:nvSpPr>
          <p:cNvPr id="8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79512" y="180000"/>
            <a:ext cx="4302000" cy="4291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icon</a:t>
            </a:r>
            <a:r>
              <a:rPr lang="nb-NO" dirty="0"/>
              <a:t> to </a:t>
            </a:r>
            <a:r>
              <a:rPr lang="nb-NO" dirty="0" err="1"/>
              <a:t>insert</a:t>
            </a:r>
            <a:r>
              <a:rPr lang="nb-NO" dirty="0"/>
              <a:t> image</a:t>
            </a:r>
          </a:p>
        </p:txBody>
      </p:sp>
    </p:spTree>
    <p:extLst>
      <p:ext uri="{BB962C8B-B14F-4D97-AF65-F5344CB8AC3E}">
        <p14:creationId xmlns:p14="http://schemas.microsoft.com/office/powerpoint/2010/main" val="1847318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Imag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4"/>
          <p:cNvSpPr>
            <a:spLocks noGrp="1"/>
          </p:cNvSpPr>
          <p:nvPr>
            <p:ph type="pic" sz="quarter" idx="11" hasCustomPrompt="1"/>
          </p:nvPr>
        </p:nvSpPr>
        <p:spPr>
          <a:xfrm>
            <a:off x="4662000" y="180000"/>
            <a:ext cx="4302000" cy="2055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icon</a:t>
            </a:r>
            <a:r>
              <a:rPr lang="nb-NO" dirty="0"/>
              <a:t> to </a:t>
            </a:r>
            <a:r>
              <a:rPr lang="nb-NO" dirty="0" err="1"/>
              <a:t>insert</a:t>
            </a:r>
            <a:r>
              <a:rPr lang="nb-NO" dirty="0"/>
              <a:t> image</a:t>
            </a:r>
          </a:p>
        </p:txBody>
      </p:sp>
      <p:sp>
        <p:nvSpPr>
          <p:cNvPr id="4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79512" y="180000"/>
            <a:ext cx="4302000" cy="2055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icon</a:t>
            </a:r>
            <a:r>
              <a:rPr lang="nb-NO" dirty="0"/>
              <a:t> to </a:t>
            </a:r>
            <a:r>
              <a:rPr lang="nb-NO" dirty="0" err="1"/>
              <a:t>insert</a:t>
            </a:r>
            <a:r>
              <a:rPr lang="nb-NO" dirty="0"/>
              <a:t> image</a:t>
            </a:r>
          </a:p>
        </p:txBody>
      </p:sp>
      <p:sp>
        <p:nvSpPr>
          <p:cNvPr id="5" name="Rektangel 4"/>
          <p:cNvSpPr/>
          <p:nvPr userDrawn="1"/>
        </p:nvSpPr>
        <p:spPr>
          <a:xfrm>
            <a:off x="180000" y="2415600"/>
            <a:ext cx="4302000" cy="2055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/>
          <p:cNvSpPr/>
          <p:nvPr userDrawn="1"/>
        </p:nvSpPr>
        <p:spPr>
          <a:xfrm>
            <a:off x="4662000" y="2415600"/>
            <a:ext cx="4302000" cy="2055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lassholder for tekst 16"/>
          <p:cNvSpPr>
            <a:spLocks noGrp="1"/>
          </p:cNvSpPr>
          <p:nvPr>
            <p:ph type="body" sz="quarter" idx="13" hasCustomPrompt="1"/>
          </p:nvPr>
        </p:nvSpPr>
        <p:spPr>
          <a:xfrm>
            <a:off x="323528" y="2500313"/>
            <a:ext cx="4032448" cy="1871662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b-NO" dirty="0"/>
              <a:t>Edit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sp>
        <p:nvSpPr>
          <p:cNvPr id="11" name="Plassholder for tekst 16"/>
          <p:cNvSpPr>
            <a:spLocks noGrp="1"/>
          </p:cNvSpPr>
          <p:nvPr>
            <p:ph type="body" sz="quarter" idx="14" hasCustomPrompt="1"/>
          </p:nvPr>
        </p:nvSpPr>
        <p:spPr>
          <a:xfrm>
            <a:off x="4788024" y="2506356"/>
            <a:ext cx="4032448" cy="1871662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b-NO" dirty="0"/>
              <a:t>Edit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25876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79512" y="180000"/>
            <a:ext cx="2808000" cy="4291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icon</a:t>
            </a:r>
            <a:r>
              <a:rPr lang="nb-NO" dirty="0"/>
              <a:t> to </a:t>
            </a:r>
            <a:r>
              <a:rPr lang="nb-NO" dirty="0" err="1"/>
              <a:t>insert</a:t>
            </a:r>
            <a:r>
              <a:rPr lang="nb-NO" dirty="0"/>
              <a:t> image</a:t>
            </a:r>
          </a:p>
        </p:txBody>
      </p:sp>
      <p:sp>
        <p:nvSpPr>
          <p:cNvPr id="4" name="Plassholder for bilde 4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0" y="180000"/>
            <a:ext cx="2808000" cy="4291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icon</a:t>
            </a:r>
            <a:r>
              <a:rPr lang="nb-NO" dirty="0"/>
              <a:t> to </a:t>
            </a:r>
            <a:r>
              <a:rPr lang="nb-NO" dirty="0" err="1"/>
              <a:t>insert</a:t>
            </a:r>
            <a:r>
              <a:rPr lang="nb-NO" dirty="0"/>
              <a:t> image</a:t>
            </a:r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2" hasCustomPrompt="1"/>
          </p:nvPr>
        </p:nvSpPr>
        <p:spPr>
          <a:xfrm>
            <a:off x="6156000" y="180000"/>
            <a:ext cx="2808000" cy="4291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icon</a:t>
            </a:r>
            <a:r>
              <a:rPr lang="nb-NO" dirty="0"/>
              <a:t> to </a:t>
            </a:r>
            <a:r>
              <a:rPr lang="nb-NO" dirty="0" err="1"/>
              <a:t>insert</a:t>
            </a:r>
            <a:r>
              <a:rPr lang="nb-NO" dirty="0"/>
              <a:t> image</a:t>
            </a:r>
          </a:p>
        </p:txBody>
      </p:sp>
    </p:spTree>
    <p:extLst>
      <p:ext uri="{BB962C8B-B14F-4D97-AF65-F5344CB8AC3E}">
        <p14:creationId xmlns:p14="http://schemas.microsoft.com/office/powerpoint/2010/main" val="3248837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Imag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79512" y="180000"/>
            <a:ext cx="2808000" cy="2055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icon</a:t>
            </a:r>
            <a:r>
              <a:rPr lang="nb-NO" dirty="0"/>
              <a:t> to </a:t>
            </a:r>
            <a:r>
              <a:rPr lang="nb-NO" dirty="0" err="1"/>
              <a:t>insert</a:t>
            </a:r>
            <a:r>
              <a:rPr lang="nb-NO" dirty="0"/>
              <a:t> image</a:t>
            </a:r>
          </a:p>
        </p:txBody>
      </p:sp>
      <p:sp>
        <p:nvSpPr>
          <p:cNvPr id="4" name="Plassholder for bilde 4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0" y="180000"/>
            <a:ext cx="2808000" cy="2055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icon</a:t>
            </a:r>
            <a:r>
              <a:rPr lang="nb-NO" dirty="0"/>
              <a:t> to </a:t>
            </a:r>
            <a:r>
              <a:rPr lang="nb-NO" dirty="0" err="1"/>
              <a:t>insert</a:t>
            </a:r>
            <a:r>
              <a:rPr lang="nb-NO" dirty="0"/>
              <a:t> image</a:t>
            </a:r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2" hasCustomPrompt="1"/>
          </p:nvPr>
        </p:nvSpPr>
        <p:spPr>
          <a:xfrm>
            <a:off x="6156000" y="180000"/>
            <a:ext cx="2808000" cy="2055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icon</a:t>
            </a:r>
            <a:r>
              <a:rPr lang="nb-NO" dirty="0"/>
              <a:t> to </a:t>
            </a:r>
            <a:r>
              <a:rPr lang="nb-NO" dirty="0" err="1"/>
              <a:t>insert</a:t>
            </a:r>
            <a:r>
              <a:rPr lang="nb-NO" dirty="0"/>
              <a:t> image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180000" y="2415600"/>
            <a:ext cx="2808000" cy="2055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 userDrawn="1"/>
        </p:nvSpPr>
        <p:spPr>
          <a:xfrm>
            <a:off x="3168000" y="2419542"/>
            <a:ext cx="2808000" cy="2055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>
            <a:off x="6156000" y="2419542"/>
            <a:ext cx="2808000" cy="2055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51520" y="2499742"/>
            <a:ext cx="2663984" cy="1872208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Edit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sp>
        <p:nvSpPr>
          <p:cNvPr id="17" name="Plassholder for tekst 16"/>
          <p:cNvSpPr>
            <a:spLocks noGrp="1"/>
          </p:cNvSpPr>
          <p:nvPr>
            <p:ph type="body" sz="quarter" idx="13" hasCustomPrompt="1"/>
          </p:nvPr>
        </p:nvSpPr>
        <p:spPr>
          <a:xfrm>
            <a:off x="3276600" y="2500313"/>
            <a:ext cx="2590800" cy="1871662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b-NO" dirty="0"/>
              <a:t>Edit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sp>
        <p:nvSpPr>
          <p:cNvPr id="18" name="Plassholder for tekst 16"/>
          <p:cNvSpPr>
            <a:spLocks noGrp="1"/>
          </p:cNvSpPr>
          <p:nvPr>
            <p:ph type="body" sz="quarter" idx="14" hasCustomPrompt="1"/>
          </p:nvPr>
        </p:nvSpPr>
        <p:spPr>
          <a:xfrm>
            <a:off x="6264000" y="2507784"/>
            <a:ext cx="2590800" cy="1871662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b-NO" dirty="0"/>
              <a:t>Edit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80984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4"/>
          <p:cNvSpPr>
            <a:spLocks noGrp="1"/>
          </p:cNvSpPr>
          <p:nvPr>
            <p:ph type="pic" sz="quarter" idx="11" hasCustomPrompt="1"/>
          </p:nvPr>
        </p:nvSpPr>
        <p:spPr>
          <a:xfrm>
            <a:off x="4662000" y="180000"/>
            <a:ext cx="4302000" cy="2055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icon</a:t>
            </a:r>
            <a:r>
              <a:rPr lang="nb-NO" dirty="0"/>
              <a:t> to </a:t>
            </a:r>
            <a:r>
              <a:rPr lang="nb-NO" dirty="0" err="1"/>
              <a:t>insert</a:t>
            </a:r>
            <a:r>
              <a:rPr lang="nb-NO" dirty="0"/>
              <a:t> image</a:t>
            </a:r>
          </a:p>
        </p:txBody>
      </p:sp>
      <p:sp>
        <p:nvSpPr>
          <p:cNvPr id="4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79512" y="180000"/>
            <a:ext cx="4302000" cy="2055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icon</a:t>
            </a:r>
            <a:r>
              <a:rPr lang="nb-NO" dirty="0"/>
              <a:t> to </a:t>
            </a:r>
            <a:r>
              <a:rPr lang="nb-NO" dirty="0" err="1"/>
              <a:t>insert</a:t>
            </a:r>
            <a:r>
              <a:rPr lang="nb-NO" dirty="0"/>
              <a:t> image</a:t>
            </a:r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2" hasCustomPrompt="1"/>
          </p:nvPr>
        </p:nvSpPr>
        <p:spPr>
          <a:xfrm>
            <a:off x="4662000" y="2421617"/>
            <a:ext cx="4302000" cy="2055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icon</a:t>
            </a:r>
            <a:r>
              <a:rPr lang="nb-NO" dirty="0"/>
              <a:t> to </a:t>
            </a:r>
            <a:r>
              <a:rPr lang="nb-NO" dirty="0" err="1"/>
              <a:t>insert</a:t>
            </a:r>
            <a:r>
              <a:rPr lang="nb-NO" dirty="0"/>
              <a:t> image</a:t>
            </a:r>
          </a:p>
        </p:txBody>
      </p:sp>
      <p:sp>
        <p:nvSpPr>
          <p:cNvPr id="6" name="Plassholder for bilde 4"/>
          <p:cNvSpPr>
            <a:spLocks noGrp="1"/>
          </p:cNvSpPr>
          <p:nvPr>
            <p:ph type="pic" sz="quarter" idx="13" hasCustomPrompt="1"/>
          </p:nvPr>
        </p:nvSpPr>
        <p:spPr>
          <a:xfrm>
            <a:off x="179512" y="2415600"/>
            <a:ext cx="4302000" cy="2055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icon</a:t>
            </a:r>
            <a:r>
              <a:rPr lang="nb-NO" dirty="0"/>
              <a:t> to </a:t>
            </a:r>
            <a:r>
              <a:rPr lang="nb-NO" dirty="0" err="1"/>
              <a:t>insert</a:t>
            </a:r>
            <a:r>
              <a:rPr lang="nb-NO" dirty="0"/>
              <a:t> image</a:t>
            </a:r>
          </a:p>
        </p:txBody>
      </p:sp>
    </p:spTree>
    <p:extLst>
      <p:ext uri="{BB962C8B-B14F-4D97-AF65-F5344CB8AC3E}">
        <p14:creationId xmlns:p14="http://schemas.microsoft.com/office/powerpoint/2010/main" val="21672494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79512" y="180000"/>
            <a:ext cx="2808000" cy="2055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icon</a:t>
            </a:r>
            <a:r>
              <a:rPr lang="nb-NO" dirty="0"/>
              <a:t> to </a:t>
            </a:r>
            <a:r>
              <a:rPr lang="nb-NO" dirty="0" err="1"/>
              <a:t>insert</a:t>
            </a:r>
            <a:r>
              <a:rPr lang="nb-NO" dirty="0"/>
              <a:t> image</a:t>
            </a:r>
          </a:p>
        </p:txBody>
      </p:sp>
      <p:sp>
        <p:nvSpPr>
          <p:cNvPr id="4" name="Plassholder for bilde 4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0" y="180000"/>
            <a:ext cx="2808000" cy="2055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icon</a:t>
            </a:r>
            <a:r>
              <a:rPr lang="nb-NO" dirty="0"/>
              <a:t> to </a:t>
            </a:r>
            <a:r>
              <a:rPr lang="nb-NO" dirty="0" err="1"/>
              <a:t>insert</a:t>
            </a:r>
            <a:r>
              <a:rPr lang="nb-NO" dirty="0"/>
              <a:t> image</a:t>
            </a:r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2" hasCustomPrompt="1"/>
          </p:nvPr>
        </p:nvSpPr>
        <p:spPr>
          <a:xfrm>
            <a:off x="6156000" y="180000"/>
            <a:ext cx="2808000" cy="2055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icon</a:t>
            </a:r>
            <a:r>
              <a:rPr lang="nb-NO" dirty="0"/>
              <a:t> to </a:t>
            </a:r>
            <a:r>
              <a:rPr lang="nb-NO" dirty="0" err="1"/>
              <a:t>insert</a:t>
            </a:r>
            <a:r>
              <a:rPr lang="nb-NO" dirty="0"/>
              <a:t> image</a:t>
            </a:r>
          </a:p>
        </p:txBody>
      </p:sp>
      <p:sp>
        <p:nvSpPr>
          <p:cNvPr id="6" name="Plassholder for bilde 4"/>
          <p:cNvSpPr>
            <a:spLocks noGrp="1"/>
          </p:cNvSpPr>
          <p:nvPr>
            <p:ph type="pic" sz="quarter" idx="13" hasCustomPrompt="1"/>
          </p:nvPr>
        </p:nvSpPr>
        <p:spPr>
          <a:xfrm>
            <a:off x="179512" y="2415600"/>
            <a:ext cx="2808000" cy="2055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icon</a:t>
            </a:r>
            <a:r>
              <a:rPr lang="nb-NO" dirty="0"/>
              <a:t> to </a:t>
            </a:r>
            <a:r>
              <a:rPr lang="nb-NO" dirty="0" err="1"/>
              <a:t>insert</a:t>
            </a:r>
            <a:r>
              <a:rPr lang="nb-NO" dirty="0"/>
              <a:t> image</a:t>
            </a:r>
          </a:p>
        </p:txBody>
      </p:sp>
      <p:sp>
        <p:nvSpPr>
          <p:cNvPr id="7" name="Plassholder for bilde 4"/>
          <p:cNvSpPr>
            <a:spLocks noGrp="1"/>
          </p:cNvSpPr>
          <p:nvPr>
            <p:ph type="pic" sz="quarter" idx="14" hasCustomPrompt="1"/>
          </p:nvPr>
        </p:nvSpPr>
        <p:spPr>
          <a:xfrm>
            <a:off x="3168000" y="2415600"/>
            <a:ext cx="2808000" cy="2055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icon</a:t>
            </a:r>
            <a:r>
              <a:rPr lang="nb-NO" dirty="0"/>
              <a:t> to </a:t>
            </a:r>
            <a:r>
              <a:rPr lang="nb-NO" dirty="0" err="1"/>
              <a:t>insert</a:t>
            </a:r>
            <a:r>
              <a:rPr lang="nb-NO" dirty="0"/>
              <a:t> image</a:t>
            </a:r>
          </a:p>
        </p:txBody>
      </p:sp>
      <p:sp>
        <p:nvSpPr>
          <p:cNvPr id="8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6156000" y="2415600"/>
            <a:ext cx="2808000" cy="2055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icon</a:t>
            </a:r>
            <a:r>
              <a:rPr lang="nb-NO" dirty="0"/>
              <a:t> to </a:t>
            </a:r>
            <a:r>
              <a:rPr lang="nb-NO" dirty="0" err="1"/>
              <a:t>insert</a:t>
            </a:r>
            <a:r>
              <a:rPr lang="nb-NO" dirty="0"/>
              <a:t> image</a:t>
            </a:r>
          </a:p>
        </p:txBody>
      </p:sp>
    </p:spTree>
    <p:extLst>
      <p:ext uri="{BB962C8B-B14F-4D97-AF65-F5344CB8AC3E}">
        <p14:creationId xmlns:p14="http://schemas.microsoft.com/office/powerpoint/2010/main" val="3946366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180000" y="180000"/>
            <a:ext cx="8784000" cy="4291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ittel 1"/>
          <p:cNvSpPr>
            <a:spLocks noGrp="1"/>
          </p:cNvSpPr>
          <p:nvPr>
            <p:ph type="ctrTitle" hasCustomPrompt="1"/>
          </p:nvPr>
        </p:nvSpPr>
        <p:spPr>
          <a:xfrm>
            <a:off x="685800" y="1799201"/>
            <a:ext cx="7772400" cy="1102519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EDIT THIS TEXT</a:t>
            </a:r>
          </a:p>
        </p:txBody>
      </p:sp>
    </p:spTree>
    <p:extLst>
      <p:ext uri="{BB962C8B-B14F-4D97-AF65-F5344CB8AC3E}">
        <p14:creationId xmlns:p14="http://schemas.microsoft.com/office/powerpoint/2010/main" val="3262645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876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180000" y="180000"/>
            <a:ext cx="8784000" cy="4291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457200" y="332339"/>
            <a:ext cx="8229600" cy="857250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nb-NO" dirty="0"/>
              <a:t>Edit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sp>
        <p:nvSpPr>
          <p:cNvPr id="7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67694" y="1256136"/>
            <a:ext cx="8219105" cy="2942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Edit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0677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ullet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180000" y="180000"/>
            <a:ext cx="8784000" cy="4291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457200" y="332339"/>
            <a:ext cx="8229600" cy="857250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nb-NO" dirty="0"/>
              <a:t>Edit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sp>
        <p:nvSpPr>
          <p:cNvPr id="7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67694" y="1256136"/>
            <a:ext cx="8219105" cy="2942639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Edit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r>
              <a:rPr lang="nb-NO" dirty="0"/>
              <a:t>And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text</a:t>
            </a:r>
            <a:r>
              <a:rPr lang="nb-NO" dirty="0"/>
              <a:t> </a:t>
            </a:r>
            <a:r>
              <a:rPr lang="nb-NO" dirty="0" err="1"/>
              <a:t>too</a:t>
            </a:r>
            <a:endParaRPr lang="nb-NO" dirty="0"/>
          </a:p>
          <a:p>
            <a:r>
              <a:rPr lang="nb-NO" dirty="0"/>
              <a:t>This </a:t>
            </a:r>
            <a:r>
              <a:rPr lang="nb-NO" dirty="0" err="1"/>
              <a:t>text</a:t>
            </a:r>
            <a:r>
              <a:rPr lang="nb-NO" dirty="0"/>
              <a:t> </a:t>
            </a:r>
            <a:r>
              <a:rPr lang="nb-NO" dirty="0" err="1"/>
              <a:t>should</a:t>
            </a:r>
            <a:r>
              <a:rPr lang="nb-NO" dirty="0"/>
              <a:t> be </a:t>
            </a:r>
            <a:r>
              <a:rPr lang="nb-NO" dirty="0" err="1"/>
              <a:t>edited</a:t>
            </a:r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04338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180000" y="180000"/>
            <a:ext cx="8784488" cy="4291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23528" y="512677"/>
            <a:ext cx="8496944" cy="37872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Edit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16321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80000" y="180000"/>
            <a:ext cx="8784000" cy="429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icon</a:t>
            </a:r>
            <a:r>
              <a:rPr lang="nb-NO" dirty="0"/>
              <a:t> to </a:t>
            </a:r>
            <a:r>
              <a:rPr lang="nb-NO" dirty="0" err="1"/>
              <a:t>insert</a:t>
            </a:r>
            <a:r>
              <a:rPr lang="nb-NO" dirty="0"/>
              <a:t> image.</a:t>
            </a:r>
          </a:p>
        </p:txBody>
      </p:sp>
    </p:spTree>
    <p:extLst>
      <p:ext uri="{BB962C8B-B14F-4D97-AF65-F5344CB8AC3E}">
        <p14:creationId xmlns:p14="http://schemas.microsoft.com/office/powerpoint/2010/main" val="2161610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media 2"/>
          <p:cNvSpPr>
            <a:spLocks noGrp="1"/>
          </p:cNvSpPr>
          <p:nvPr>
            <p:ph type="media" sz="quarter" idx="10" hasCustomPrompt="1"/>
          </p:nvPr>
        </p:nvSpPr>
        <p:spPr>
          <a:xfrm>
            <a:off x="180000" y="180000"/>
            <a:ext cx="8784000" cy="4291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icon</a:t>
            </a:r>
            <a:r>
              <a:rPr lang="nb-NO" dirty="0"/>
              <a:t> to </a:t>
            </a:r>
            <a:r>
              <a:rPr lang="nb-NO" dirty="0" err="1"/>
              <a:t>insert</a:t>
            </a:r>
            <a:r>
              <a:rPr lang="nb-NO" dirty="0"/>
              <a:t> video.</a:t>
            </a:r>
          </a:p>
        </p:txBody>
      </p:sp>
    </p:spTree>
    <p:extLst>
      <p:ext uri="{BB962C8B-B14F-4D97-AF65-F5344CB8AC3E}">
        <p14:creationId xmlns:p14="http://schemas.microsoft.com/office/powerpoint/2010/main" val="1752361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80000" y="180000"/>
            <a:ext cx="8784000" cy="429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rgbClr val="808080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icon</a:t>
            </a:r>
            <a:r>
              <a:rPr lang="nb-NO" dirty="0"/>
              <a:t> to </a:t>
            </a:r>
            <a:r>
              <a:rPr lang="nb-NO" dirty="0" err="1"/>
              <a:t>insert</a:t>
            </a:r>
            <a:r>
              <a:rPr lang="nb-NO" dirty="0"/>
              <a:t> image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2339752" y="2931790"/>
            <a:ext cx="4536504" cy="857250"/>
          </a:xfrm>
          <a:prstGeom prst="rect">
            <a:avLst/>
          </a:prstGeom>
          <a:solidFill>
            <a:schemeClr val="tx1">
              <a:lumMod val="85000"/>
              <a:lumOff val="15000"/>
              <a:alpha val="75000"/>
            </a:schemeClr>
          </a:solidFill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Edit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8860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4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0" y="180000"/>
            <a:ext cx="5796000" cy="4291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808080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icon</a:t>
            </a:r>
            <a:r>
              <a:rPr lang="nb-NO" dirty="0"/>
              <a:t> to </a:t>
            </a:r>
            <a:r>
              <a:rPr lang="nb-NO" dirty="0" err="1"/>
              <a:t>insert</a:t>
            </a:r>
            <a:r>
              <a:rPr lang="nb-NO" dirty="0"/>
              <a:t> image</a:t>
            </a:r>
          </a:p>
        </p:txBody>
      </p:sp>
      <p:sp>
        <p:nvSpPr>
          <p:cNvPr id="4" name="Rektangel 3"/>
          <p:cNvSpPr/>
          <p:nvPr userDrawn="1"/>
        </p:nvSpPr>
        <p:spPr>
          <a:xfrm>
            <a:off x="180000" y="180000"/>
            <a:ext cx="2808000" cy="4291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23528" y="512677"/>
            <a:ext cx="2520280" cy="37872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Edit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88012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logostripe.pdf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3437"/>
            <a:ext cx="9144000" cy="50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57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51" r:id="rId2"/>
    <p:sldLayoutId id="2147483682" r:id="rId3"/>
    <p:sldLayoutId id="2147483697" r:id="rId4"/>
    <p:sldLayoutId id="2147483695" r:id="rId5"/>
    <p:sldLayoutId id="2147483652" r:id="rId6"/>
    <p:sldLayoutId id="2147483698" r:id="rId7"/>
    <p:sldLayoutId id="2147483690" r:id="rId8"/>
    <p:sldLayoutId id="2147483692" r:id="rId9"/>
    <p:sldLayoutId id="2147483686" r:id="rId10"/>
    <p:sldLayoutId id="2147483691" r:id="rId11"/>
    <p:sldLayoutId id="2147483694" r:id="rId12"/>
    <p:sldLayoutId id="2147483693" r:id="rId13"/>
    <p:sldLayoutId id="2147483683" r:id="rId14"/>
    <p:sldLayoutId id="2147483688" r:id="rId15"/>
    <p:sldLayoutId id="2147483684" r:id="rId16"/>
    <p:sldLayoutId id="2147483687" r:id="rId17"/>
    <p:sldLayoutId id="2147483689" r:id="rId18"/>
    <p:sldLayoutId id="2147483685" r:id="rId19"/>
    <p:sldLayoutId id="2147483696" r:id="rId2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bilde 3">
            <a:extLst>
              <a:ext uri="{FF2B5EF4-FFF2-40B4-BE49-F238E27FC236}">
                <a16:creationId xmlns:a16="http://schemas.microsoft.com/office/drawing/2014/main" id="{3EDBB487-129E-654B-A461-6AB79403624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81005" y="180000"/>
            <a:ext cx="8781990" cy="4291200"/>
          </a:xfrm>
        </p:spPr>
      </p:pic>
    </p:spTree>
    <p:extLst>
      <p:ext uri="{BB962C8B-B14F-4D97-AF65-F5344CB8AC3E}">
        <p14:creationId xmlns:p14="http://schemas.microsoft.com/office/powerpoint/2010/main" val="702143821"/>
      </p:ext>
    </p:extLst>
  </p:cSld>
  <p:clrMapOvr>
    <a:masterClrMapping/>
  </p:clrMapOvr>
</p:sld>
</file>

<file path=ppt/theme/theme1.xml><?xml version="1.0" encoding="utf-8"?>
<a:theme xmlns:a="http://schemas.openxmlformats.org/drawingml/2006/main" name="NRC_main">
  <a:themeElements>
    <a:clrScheme name="NRC colors">
      <a:dk1>
        <a:sysClr val="windowText" lastClr="000000"/>
      </a:dk1>
      <a:lt1>
        <a:sysClr val="window" lastClr="FFFFFF"/>
      </a:lt1>
      <a:dk2>
        <a:srgbClr val="808080"/>
      </a:dk2>
      <a:lt2>
        <a:srgbClr val="EEECE1"/>
      </a:lt2>
      <a:accent1>
        <a:srgbClr val="FF7600"/>
      </a:accent1>
      <a:accent2>
        <a:srgbClr val="72C7E7"/>
      </a:accent2>
      <a:accent3>
        <a:srgbClr val="0094B3"/>
      </a:accent3>
      <a:accent4>
        <a:srgbClr val="CE5C43"/>
      </a:accent4>
      <a:accent5>
        <a:srgbClr val="FDC82F"/>
      </a:accent5>
      <a:accent6>
        <a:srgbClr val="F79646"/>
      </a:accent6>
      <a:hlink>
        <a:srgbClr val="0000FF"/>
      </a:hlink>
      <a:folHlink>
        <a:srgbClr val="FF7600"/>
      </a:folHlink>
    </a:clrScheme>
    <a:fontScheme name="Vinkler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anchor="ctr" anchorCtr="0"/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RC_PPtemplate_eng_v2" id="{1A306EEE-6DB9-7D47-A111-CE566F9389B8}" vid="{D7F7E8A7-1DB1-FF42-ACB6-C828CD28FA3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</TotalTime>
  <Words>0</Words>
  <Application>Microsoft Macintosh PowerPoint</Application>
  <PresentationFormat>Skjermfremvisning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6" baseType="lpstr">
      <vt:lpstr>Arial</vt:lpstr>
      <vt:lpstr>Calibri</vt:lpstr>
      <vt:lpstr>Franklin Gothic Book</vt:lpstr>
      <vt:lpstr>Franklin Gothic Medium</vt:lpstr>
      <vt:lpstr>NRC_main</vt:lpstr>
      <vt:lpstr>PowerPoint-presentasjon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Microsoft Office-bruker</dc:creator>
  <cp:lastModifiedBy>Øystein Os Simonsen</cp:lastModifiedBy>
  <cp:revision>19</cp:revision>
  <cp:lastPrinted>2017-10-23T12:26:56Z</cp:lastPrinted>
  <dcterms:created xsi:type="dcterms:W3CDTF">2017-09-27T11:38:27Z</dcterms:created>
  <dcterms:modified xsi:type="dcterms:W3CDTF">2019-01-28T10:28:14Z</dcterms:modified>
</cp:coreProperties>
</file>