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17"/>
  </p:notesMasterIdLst>
  <p:sldIdLst>
    <p:sldId id="291" r:id="rId2"/>
    <p:sldId id="280" r:id="rId3"/>
    <p:sldId id="292" r:id="rId4"/>
    <p:sldId id="282" r:id="rId5"/>
    <p:sldId id="261" r:id="rId6"/>
    <p:sldId id="283" r:id="rId7"/>
    <p:sldId id="284" r:id="rId8"/>
    <p:sldId id="285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 slide" id="{BCFBAE69-6B61-6F48-A8CD-D12CF9FD6422}">
          <p14:sldIdLst>
            <p14:sldId id="291"/>
          </p14:sldIdLst>
        </p14:section>
        <p14:section name="NRC basics" id="{AEED7029-8271-F848-A79F-CE8E43E5472A}">
          <p14:sldIdLst>
            <p14:sldId id="280"/>
            <p14:sldId id="292"/>
          </p14:sldIdLst>
        </p14:section>
        <p14:section name="NRC pillars" id="{2BA7FDA9-B85E-5149-AAD2-548BB7422D5D}">
          <p14:sldIdLst>
            <p14:sldId id="282"/>
            <p14:sldId id="261"/>
            <p14:sldId id="283"/>
            <p14:sldId id="284"/>
            <p14:sldId id="285"/>
          </p14:sldIdLst>
        </p14:section>
        <p14:section name="NRC main activities" id="{542284DE-8613-7E4C-8906-42F962BE72F1}">
          <p14:sldIdLst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4"/>
    <p:restoredTop sz="94737"/>
  </p:normalViewPr>
  <p:slideViewPr>
    <p:cSldViewPr snapToObjects="1">
      <p:cViewPr>
        <p:scale>
          <a:sx n="100" d="100"/>
          <a:sy n="100" d="100"/>
        </p:scale>
        <p:origin x="1424" y="504"/>
      </p:cViewPr>
      <p:guideLst>
        <p:guide orient="horz" pos="10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E6E79-2D96-5840-AFF1-66748718E0C2}" type="datetimeFigureOut">
              <a:rPr lang="nb-NO" smtClean="0"/>
              <a:t>27.10.2017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6F387-6E53-C74A-BD1D-E220B9055E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1822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6F387-6E53-C74A-BD1D-E220B9055ED6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938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80000" y="180000"/>
            <a:ext cx="8784000" cy="429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85800" y="1398380"/>
            <a:ext cx="7772400" cy="826971"/>
          </a:xfrm>
          <a:prstGeom prst="rect">
            <a:avLst/>
          </a:prstGeom>
        </p:spPr>
        <p:txBody>
          <a:bodyPr/>
          <a:lstStyle/>
          <a:p>
            <a:r>
              <a:rPr lang="nb-NO" dirty="0" smtClean="0"/>
              <a:t>EDIT THIS TEXT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473779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Edit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654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180000" y="180000"/>
            <a:ext cx="4302000" cy="429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23528" y="512677"/>
            <a:ext cx="3960290" cy="37872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Edit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text</a:t>
            </a:r>
            <a:endParaRPr lang="nb-NO" dirty="0" smtClean="0"/>
          </a:p>
        </p:txBody>
      </p:sp>
      <p:sp>
        <p:nvSpPr>
          <p:cNvPr id="6" name="Plassholder for bilde 4"/>
          <p:cNvSpPr>
            <a:spLocks noGrp="1"/>
          </p:cNvSpPr>
          <p:nvPr>
            <p:ph type="pic" sz="quarter" idx="11" hasCustomPrompt="1"/>
          </p:nvPr>
        </p:nvSpPr>
        <p:spPr>
          <a:xfrm>
            <a:off x="4662000" y="180000"/>
            <a:ext cx="4302000" cy="429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808080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insert</a:t>
            </a:r>
            <a:r>
              <a:rPr lang="nb-NO" dirty="0" smtClean="0"/>
              <a:t> image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678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/>
          <p:cNvSpPr>
            <a:spLocks noGrp="1"/>
          </p:cNvSpPr>
          <p:nvPr>
            <p:ph type="pic" sz="quarter" idx="12" hasCustomPrompt="1"/>
          </p:nvPr>
        </p:nvSpPr>
        <p:spPr>
          <a:xfrm>
            <a:off x="6156000" y="180000"/>
            <a:ext cx="2808000" cy="429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808080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insert</a:t>
            </a:r>
            <a:r>
              <a:rPr lang="nb-NO" dirty="0" smtClean="0"/>
              <a:t> image</a:t>
            </a:r>
            <a:endParaRPr lang="nb-NO" dirty="0"/>
          </a:p>
        </p:txBody>
      </p:sp>
      <p:sp>
        <p:nvSpPr>
          <p:cNvPr id="4" name="Rektangel 3"/>
          <p:cNvSpPr/>
          <p:nvPr userDrawn="1"/>
        </p:nvSpPr>
        <p:spPr>
          <a:xfrm>
            <a:off x="180000" y="180000"/>
            <a:ext cx="5796000" cy="429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23528" y="512677"/>
            <a:ext cx="5400600" cy="37872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Edit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text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621501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/>
          <p:cNvSpPr>
            <a:spLocks noGrp="1"/>
          </p:cNvSpPr>
          <p:nvPr>
            <p:ph type="pic" sz="quarter" idx="11" hasCustomPrompt="1"/>
          </p:nvPr>
        </p:nvSpPr>
        <p:spPr>
          <a:xfrm>
            <a:off x="180000" y="180000"/>
            <a:ext cx="5796000" cy="429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insert</a:t>
            </a:r>
            <a:r>
              <a:rPr lang="nb-NO" dirty="0" smtClean="0"/>
              <a:t> image</a:t>
            </a:r>
            <a:endParaRPr lang="nb-NO" dirty="0"/>
          </a:p>
        </p:txBody>
      </p:sp>
      <p:sp>
        <p:nvSpPr>
          <p:cNvPr id="4" name="Rektangel 3"/>
          <p:cNvSpPr/>
          <p:nvPr userDrawn="1"/>
        </p:nvSpPr>
        <p:spPr>
          <a:xfrm>
            <a:off x="6156000" y="180000"/>
            <a:ext cx="2808000" cy="429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300192" y="512677"/>
            <a:ext cx="2520280" cy="37872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Edit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text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610430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2X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79512" y="180000"/>
            <a:ext cx="2808000" cy="429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insert</a:t>
            </a:r>
            <a:r>
              <a:rPr lang="nb-NO" dirty="0" smtClean="0"/>
              <a:t> image</a:t>
            </a:r>
            <a:endParaRPr lang="nb-NO" dirty="0"/>
          </a:p>
        </p:txBody>
      </p:sp>
      <p:sp>
        <p:nvSpPr>
          <p:cNvPr id="4" name="Plassholder for bilde 4"/>
          <p:cNvSpPr>
            <a:spLocks noGrp="1"/>
          </p:cNvSpPr>
          <p:nvPr>
            <p:ph type="pic" sz="quarter" idx="12" hasCustomPrompt="1"/>
          </p:nvPr>
        </p:nvSpPr>
        <p:spPr>
          <a:xfrm>
            <a:off x="6156000" y="180000"/>
            <a:ext cx="2808000" cy="429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insert</a:t>
            </a:r>
            <a:r>
              <a:rPr lang="nb-NO" dirty="0" smtClean="0"/>
              <a:t> image</a:t>
            </a:r>
            <a:endParaRPr lang="nb-NO" dirty="0"/>
          </a:p>
        </p:txBody>
      </p:sp>
      <p:sp>
        <p:nvSpPr>
          <p:cNvPr id="5" name="Rektangel 4"/>
          <p:cNvSpPr/>
          <p:nvPr userDrawn="1"/>
        </p:nvSpPr>
        <p:spPr>
          <a:xfrm>
            <a:off x="3168000" y="180000"/>
            <a:ext cx="2808000" cy="429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312000" y="512677"/>
            <a:ext cx="2520280" cy="37872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Edit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text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008002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4"/>
          <p:cNvSpPr>
            <a:spLocks noGrp="1"/>
          </p:cNvSpPr>
          <p:nvPr>
            <p:ph type="pic" sz="quarter" idx="11" hasCustomPrompt="1"/>
          </p:nvPr>
        </p:nvSpPr>
        <p:spPr>
          <a:xfrm>
            <a:off x="4662000" y="180000"/>
            <a:ext cx="4302000" cy="429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insert</a:t>
            </a:r>
            <a:r>
              <a:rPr lang="nb-NO" dirty="0" smtClean="0"/>
              <a:t> image</a:t>
            </a:r>
            <a:endParaRPr lang="nb-NO" dirty="0"/>
          </a:p>
        </p:txBody>
      </p:sp>
      <p:sp>
        <p:nvSpPr>
          <p:cNvPr id="8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79512" y="180000"/>
            <a:ext cx="4302000" cy="429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insert</a:t>
            </a:r>
            <a:r>
              <a:rPr lang="nb-NO" dirty="0" smtClean="0"/>
              <a:t> image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7318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/>
          <p:cNvSpPr>
            <a:spLocks noGrp="1"/>
          </p:cNvSpPr>
          <p:nvPr>
            <p:ph type="pic" sz="quarter" idx="11" hasCustomPrompt="1"/>
          </p:nvPr>
        </p:nvSpPr>
        <p:spPr>
          <a:xfrm>
            <a:off x="4662000" y="180000"/>
            <a:ext cx="4302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insert</a:t>
            </a:r>
            <a:r>
              <a:rPr lang="nb-NO" dirty="0" smtClean="0"/>
              <a:t> image</a:t>
            </a:r>
            <a:endParaRPr lang="nb-NO" dirty="0"/>
          </a:p>
        </p:txBody>
      </p:sp>
      <p:sp>
        <p:nvSpPr>
          <p:cNvPr id="4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79512" y="180000"/>
            <a:ext cx="4302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insert</a:t>
            </a:r>
            <a:r>
              <a:rPr lang="nb-NO" dirty="0" smtClean="0"/>
              <a:t> image</a:t>
            </a:r>
            <a:endParaRPr lang="nb-NO" dirty="0"/>
          </a:p>
        </p:txBody>
      </p:sp>
      <p:sp>
        <p:nvSpPr>
          <p:cNvPr id="5" name="Rektangel 4"/>
          <p:cNvSpPr/>
          <p:nvPr userDrawn="1"/>
        </p:nvSpPr>
        <p:spPr>
          <a:xfrm>
            <a:off x="180000" y="2415600"/>
            <a:ext cx="4302000" cy="2055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 userDrawn="1"/>
        </p:nvSpPr>
        <p:spPr>
          <a:xfrm>
            <a:off x="4662000" y="2415600"/>
            <a:ext cx="4302000" cy="2055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lassholder for tekst 16"/>
          <p:cNvSpPr>
            <a:spLocks noGrp="1"/>
          </p:cNvSpPr>
          <p:nvPr>
            <p:ph type="body" sz="quarter" idx="13" hasCustomPrompt="1"/>
          </p:nvPr>
        </p:nvSpPr>
        <p:spPr>
          <a:xfrm>
            <a:off x="323528" y="2500313"/>
            <a:ext cx="4032448" cy="1871662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 dirty="0" smtClean="0"/>
              <a:t>Edit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text</a:t>
            </a:r>
            <a:endParaRPr lang="nb-NO" dirty="0"/>
          </a:p>
        </p:txBody>
      </p:sp>
      <p:sp>
        <p:nvSpPr>
          <p:cNvPr id="11" name="Plassholder for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4788024" y="2506356"/>
            <a:ext cx="4032448" cy="1871662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 dirty="0" smtClean="0"/>
              <a:t>Edit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5876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79512" y="180000"/>
            <a:ext cx="2808000" cy="429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insert</a:t>
            </a:r>
            <a:r>
              <a:rPr lang="nb-NO" dirty="0" smtClean="0"/>
              <a:t> image</a:t>
            </a:r>
            <a:endParaRPr lang="nb-NO" dirty="0"/>
          </a:p>
        </p:txBody>
      </p:sp>
      <p:sp>
        <p:nvSpPr>
          <p:cNvPr id="4" name="Plassholder for bilde 4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0" y="180000"/>
            <a:ext cx="2808000" cy="429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insert</a:t>
            </a:r>
            <a:r>
              <a:rPr lang="nb-NO" dirty="0" smtClean="0"/>
              <a:t> image</a:t>
            </a:r>
            <a:endParaRPr lang="nb-NO" dirty="0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2" hasCustomPrompt="1"/>
          </p:nvPr>
        </p:nvSpPr>
        <p:spPr>
          <a:xfrm>
            <a:off x="6156000" y="180000"/>
            <a:ext cx="2808000" cy="429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insert</a:t>
            </a:r>
            <a:r>
              <a:rPr lang="nb-NO" dirty="0" smtClean="0"/>
              <a:t> image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8837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79512" y="180000"/>
            <a:ext cx="2808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insert</a:t>
            </a:r>
            <a:r>
              <a:rPr lang="nb-NO" dirty="0" smtClean="0"/>
              <a:t> image</a:t>
            </a:r>
            <a:endParaRPr lang="nb-NO" dirty="0"/>
          </a:p>
        </p:txBody>
      </p:sp>
      <p:sp>
        <p:nvSpPr>
          <p:cNvPr id="4" name="Plassholder for bilde 4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0" y="180000"/>
            <a:ext cx="2808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insert</a:t>
            </a:r>
            <a:r>
              <a:rPr lang="nb-NO" dirty="0" smtClean="0"/>
              <a:t> image</a:t>
            </a:r>
            <a:endParaRPr lang="nb-NO" dirty="0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2" hasCustomPrompt="1"/>
          </p:nvPr>
        </p:nvSpPr>
        <p:spPr>
          <a:xfrm>
            <a:off x="6156000" y="180000"/>
            <a:ext cx="2808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insert</a:t>
            </a:r>
            <a:r>
              <a:rPr lang="nb-NO" dirty="0" smtClean="0"/>
              <a:t> image</a:t>
            </a:r>
            <a:endParaRPr lang="nb-NO" dirty="0"/>
          </a:p>
        </p:txBody>
      </p:sp>
      <p:sp>
        <p:nvSpPr>
          <p:cNvPr id="6" name="Rektangel 5"/>
          <p:cNvSpPr/>
          <p:nvPr userDrawn="1"/>
        </p:nvSpPr>
        <p:spPr>
          <a:xfrm>
            <a:off x="180000" y="2415600"/>
            <a:ext cx="2808000" cy="2055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>
            <a:off x="3168000" y="2419542"/>
            <a:ext cx="2808000" cy="2055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6156000" y="2419542"/>
            <a:ext cx="2808000" cy="2055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51520" y="2499742"/>
            <a:ext cx="2663984" cy="1872208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Edit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text</a:t>
            </a:r>
            <a:endParaRPr lang="nb-NO" dirty="0" smtClean="0"/>
          </a:p>
        </p:txBody>
      </p:sp>
      <p:sp>
        <p:nvSpPr>
          <p:cNvPr id="17" name="Plassholder for tekst 16"/>
          <p:cNvSpPr>
            <a:spLocks noGrp="1"/>
          </p:cNvSpPr>
          <p:nvPr>
            <p:ph type="body" sz="quarter" idx="13" hasCustomPrompt="1"/>
          </p:nvPr>
        </p:nvSpPr>
        <p:spPr>
          <a:xfrm>
            <a:off x="3276600" y="2500313"/>
            <a:ext cx="2590800" cy="1871662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 dirty="0" smtClean="0"/>
              <a:t>Edit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text</a:t>
            </a:r>
            <a:endParaRPr lang="nb-NO" dirty="0"/>
          </a:p>
        </p:txBody>
      </p:sp>
      <p:sp>
        <p:nvSpPr>
          <p:cNvPr id="18" name="Plassholder for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6264000" y="2507784"/>
            <a:ext cx="2590800" cy="1871662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 dirty="0" smtClean="0"/>
              <a:t>Edit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0984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/>
          <p:cNvSpPr>
            <a:spLocks noGrp="1"/>
          </p:cNvSpPr>
          <p:nvPr>
            <p:ph type="pic" sz="quarter" idx="11" hasCustomPrompt="1"/>
          </p:nvPr>
        </p:nvSpPr>
        <p:spPr>
          <a:xfrm>
            <a:off x="4662000" y="180000"/>
            <a:ext cx="4302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insert</a:t>
            </a:r>
            <a:r>
              <a:rPr lang="nb-NO" dirty="0" smtClean="0"/>
              <a:t> image</a:t>
            </a:r>
            <a:endParaRPr lang="nb-NO" dirty="0"/>
          </a:p>
        </p:txBody>
      </p:sp>
      <p:sp>
        <p:nvSpPr>
          <p:cNvPr id="4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79512" y="180000"/>
            <a:ext cx="4302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insert</a:t>
            </a:r>
            <a:r>
              <a:rPr lang="nb-NO" dirty="0" smtClean="0"/>
              <a:t> image</a:t>
            </a:r>
            <a:endParaRPr lang="nb-NO" dirty="0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2" hasCustomPrompt="1"/>
          </p:nvPr>
        </p:nvSpPr>
        <p:spPr>
          <a:xfrm>
            <a:off x="4662000" y="2421617"/>
            <a:ext cx="4302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insert</a:t>
            </a:r>
            <a:r>
              <a:rPr lang="nb-NO" dirty="0" smtClean="0"/>
              <a:t> image</a:t>
            </a:r>
            <a:endParaRPr lang="nb-NO" dirty="0"/>
          </a:p>
        </p:txBody>
      </p:sp>
      <p:sp>
        <p:nvSpPr>
          <p:cNvPr id="6" name="Plassholder for bilde 4"/>
          <p:cNvSpPr>
            <a:spLocks noGrp="1"/>
          </p:cNvSpPr>
          <p:nvPr>
            <p:ph type="pic" sz="quarter" idx="13" hasCustomPrompt="1"/>
          </p:nvPr>
        </p:nvSpPr>
        <p:spPr>
          <a:xfrm>
            <a:off x="179512" y="2415600"/>
            <a:ext cx="4302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insert</a:t>
            </a:r>
            <a:r>
              <a:rPr lang="nb-NO" dirty="0" smtClean="0"/>
              <a:t> image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67249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79512" y="180000"/>
            <a:ext cx="2808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insert</a:t>
            </a:r>
            <a:r>
              <a:rPr lang="nb-NO" dirty="0" smtClean="0"/>
              <a:t> image</a:t>
            </a:r>
            <a:endParaRPr lang="nb-NO" dirty="0"/>
          </a:p>
        </p:txBody>
      </p:sp>
      <p:sp>
        <p:nvSpPr>
          <p:cNvPr id="4" name="Plassholder for bilde 4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0" y="180000"/>
            <a:ext cx="2808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insert</a:t>
            </a:r>
            <a:r>
              <a:rPr lang="nb-NO" dirty="0" smtClean="0"/>
              <a:t> image</a:t>
            </a:r>
            <a:endParaRPr lang="nb-NO" dirty="0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2" hasCustomPrompt="1"/>
          </p:nvPr>
        </p:nvSpPr>
        <p:spPr>
          <a:xfrm>
            <a:off x="6156000" y="180000"/>
            <a:ext cx="2808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insert</a:t>
            </a:r>
            <a:r>
              <a:rPr lang="nb-NO" dirty="0" smtClean="0"/>
              <a:t> image</a:t>
            </a:r>
            <a:endParaRPr lang="nb-NO" dirty="0"/>
          </a:p>
        </p:txBody>
      </p:sp>
      <p:sp>
        <p:nvSpPr>
          <p:cNvPr id="6" name="Plassholder for bilde 4"/>
          <p:cNvSpPr>
            <a:spLocks noGrp="1"/>
          </p:cNvSpPr>
          <p:nvPr>
            <p:ph type="pic" sz="quarter" idx="13" hasCustomPrompt="1"/>
          </p:nvPr>
        </p:nvSpPr>
        <p:spPr>
          <a:xfrm>
            <a:off x="179512" y="2415600"/>
            <a:ext cx="2808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insert</a:t>
            </a:r>
            <a:r>
              <a:rPr lang="nb-NO" dirty="0" smtClean="0"/>
              <a:t> image</a:t>
            </a:r>
            <a:endParaRPr lang="nb-NO" dirty="0"/>
          </a:p>
        </p:txBody>
      </p:sp>
      <p:sp>
        <p:nvSpPr>
          <p:cNvPr id="7" name="Plassholder for bilde 4"/>
          <p:cNvSpPr>
            <a:spLocks noGrp="1"/>
          </p:cNvSpPr>
          <p:nvPr>
            <p:ph type="pic" sz="quarter" idx="14" hasCustomPrompt="1"/>
          </p:nvPr>
        </p:nvSpPr>
        <p:spPr>
          <a:xfrm>
            <a:off x="3168000" y="2415600"/>
            <a:ext cx="2808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insert</a:t>
            </a:r>
            <a:r>
              <a:rPr lang="nb-NO" dirty="0" smtClean="0"/>
              <a:t> image</a:t>
            </a:r>
            <a:endParaRPr lang="nb-NO" dirty="0"/>
          </a:p>
        </p:txBody>
      </p:sp>
      <p:sp>
        <p:nvSpPr>
          <p:cNvPr id="8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6156000" y="2415600"/>
            <a:ext cx="2808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insert</a:t>
            </a:r>
            <a:r>
              <a:rPr lang="nb-NO" dirty="0" smtClean="0"/>
              <a:t> image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636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180000" y="180000"/>
            <a:ext cx="8784000" cy="4291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/>
          <p:cNvSpPr>
            <a:spLocks noGrp="1"/>
          </p:cNvSpPr>
          <p:nvPr>
            <p:ph type="ctrTitle" hasCustomPrompt="1"/>
          </p:nvPr>
        </p:nvSpPr>
        <p:spPr>
          <a:xfrm>
            <a:off x="685800" y="1799201"/>
            <a:ext cx="7772400" cy="110251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EDIT THIS 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62645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76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180000" y="180000"/>
            <a:ext cx="8784000" cy="429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57200" y="332339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nb-NO" dirty="0" smtClean="0"/>
              <a:t>Edit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text</a:t>
            </a:r>
            <a:endParaRPr lang="nb-NO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67694" y="1256136"/>
            <a:ext cx="8219105" cy="2942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Edit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text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30677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ullet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180000" y="180000"/>
            <a:ext cx="8784000" cy="429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57200" y="332339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nb-NO" dirty="0" smtClean="0"/>
              <a:t>Edit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text</a:t>
            </a:r>
            <a:endParaRPr lang="nb-NO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67694" y="1256136"/>
            <a:ext cx="8219105" cy="2942639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Edit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text</a:t>
            </a:r>
            <a:endParaRPr lang="nb-NO" dirty="0" smtClean="0"/>
          </a:p>
          <a:p>
            <a:r>
              <a:rPr lang="nb-NO" dirty="0" smtClean="0"/>
              <a:t>And </a:t>
            </a:r>
            <a:r>
              <a:rPr lang="nb-NO" dirty="0" err="1" smtClean="0"/>
              <a:t>edit</a:t>
            </a:r>
            <a:r>
              <a:rPr lang="nb-NO" dirty="0" smtClean="0"/>
              <a:t>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too</a:t>
            </a:r>
            <a:endParaRPr lang="nb-NO" dirty="0" smtClean="0"/>
          </a:p>
          <a:p>
            <a:r>
              <a:rPr lang="nb-NO" dirty="0" smtClean="0"/>
              <a:t>This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should</a:t>
            </a:r>
            <a:r>
              <a:rPr lang="nb-NO" dirty="0" smtClean="0"/>
              <a:t> be </a:t>
            </a:r>
            <a:r>
              <a:rPr lang="nb-NO" dirty="0" err="1" smtClean="0"/>
              <a:t>edited</a:t>
            </a: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60433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180000" y="180000"/>
            <a:ext cx="8784488" cy="429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23528" y="512677"/>
            <a:ext cx="8496944" cy="37872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Edit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text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01632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80000" y="180000"/>
            <a:ext cx="8784000" cy="429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insert</a:t>
            </a:r>
            <a:r>
              <a:rPr lang="nb-NO" dirty="0" smtClean="0"/>
              <a:t> image.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61610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media 2"/>
          <p:cNvSpPr>
            <a:spLocks noGrp="1"/>
          </p:cNvSpPr>
          <p:nvPr>
            <p:ph type="media" sz="quarter" idx="10" hasCustomPrompt="1"/>
          </p:nvPr>
        </p:nvSpPr>
        <p:spPr>
          <a:xfrm>
            <a:off x="180000" y="180000"/>
            <a:ext cx="8784000" cy="4291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insert</a:t>
            </a:r>
            <a:r>
              <a:rPr lang="nb-NO" dirty="0" smtClean="0"/>
              <a:t> video.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236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80000" y="180000"/>
            <a:ext cx="8784000" cy="429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rgbClr val="808080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insert</a:t>
            </a:r>
            <a:r>
              <a:rPr lang="nb-NO" dirty="0" smtClean="0"/>
              <a:t> image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2339752" y="2931790"/>
            <a:ext cx="4536504" cy="857250"/>
          </a:xfrm>
          <a:prstGeom prst="rect">
            <a:avLst/>
          </a:prstGeom>
          <a:solidFill>
            <a:schemeClr val="tx1">
              <a:lumMod val="85000"/>
              <a:lumOff val="15000"/>
              <a:alpha val="75000"/>
            </a:schemeClr>
          </a:solidFill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Edit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86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0" y="180000"/>
            <a:ext cx="5796000" cy="429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808080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insert</a:t>
            </a:r>
            <a:r>
              <a:rPr lang="nb-NO" dirty="0" smtClean="0"/>
              <a:t> image</a:t>
            </a:r>
            <a:endParaRPr lang="nb-NO" dirty="0"/>
          </a:p>
        </p:txBody>
      </p:sp>
      <p:sp>
        <p:nvSpPr>
          <p:cNvPr id="4" name="Rektangel 3"/>
          <p:cNvSpPr/>
          <p:nvPr userDrawn="1"/>
        </p:nvSpPr>
        <p:spPr>
          <a:xfrm>
            <a:off x="180000" y="180000"/>
            <a:ext cx="2808000" cy="429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23528" y="512677"/>
            <a:ext cx="2520280" cy="37872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Edit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text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08801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logostripe.pdf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437"/>
            <a:ext cx="9144000" cy="50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5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51" r:id="rId2"/>
    <p:sldLayoutId id="2147483682" r:id="rId3"/>
    <p:sldLayoutId id="2147483697" r:id="rId4"/>
    <p:sldLayoutId id="2147483695" r:id="rId5"/>
    <p:sldLayoutId id="2147483652" r:id="rId6"/>
    <p:sldLayoutId id="2147483698" r:id="rId7"/>
    <p:sldLayoutId id="2147483690" r:id="rId8"/>
    <p:sldLayoutId id="2147483692" r:id="rId9"/>
    <p:sldLayoutId id="2147483686" r:id="rId10"/>
    <p:sldLayoutId id="2147483691" r:id="rId11"/>
    <p:sldLayoutId id="2147483694" r:id="rId12"/>
    <p:sldLayoutId id="2147483693" r:id="rId13"/>
    <p:sldLayoutId id="2147483683" r:id="rId14"/>
    <p:sldLayoutId id="2147483688" r:id="rId15"/>
    <p:sldLayoutId id="2147483684" r:id="rId16"/>
    <p:sldLayoutId id="2147483687" r:id="rId17"/>
    <p:sldLayoutId id="2147483689" r:id="rId18"/>
    <p:sldLayoutId id="2147483685" r:id="rId19"/>
    <p:sldLayoutId id="2147483696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 descr="flaggløpegutt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437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 descr="core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4" name="Rektangel 3"/>
          <p:cNvSpPr/>
          <p:nvPr/>
        </p:nvSpPr>
        <p:spPr>
          <a:xfrm>
            <a:off x="180000" y="180000"/>
            <a:ext cx="2808000" cy="2055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Undertittel 4"/>
          <p:cNvSpPr txBox="1">
            <a:spLocks/>
          </p:cNvSpPr>
          <p:nvPr/>
        </p:nvSpPr>
        <p:spPr>
          <a:xfrm>
            <a:off x="251520" y="267494"/>
            <a:ext cx="2663984" cy="1872208"/>
          </a:xfrm>
          <a:prstGeom prst="rect">
            <a:avLst/>
          </a:prstGeom>
        </p:spPr>
        <p:txBody>
          <a:bodyPr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2800" dirty="0" smtClean="0">
                <a:latin typeface="+mj-lt"/>
              </a:rPr>
              <a:t>Food </a:t>
            </a:r>
            <a:r>
              <a:rPr lang="nb-NO" sz="2800" dirty="0" err="1" smtClean="0">
                <a:latin typeface="+mj-lt"/>
              </a:rPr>
              <a:t>security</a:t>
            </a:r>
            <a:r>
              <a:rPr lang="nb-NO" sz="2800" dirty="0" smtClean="0">
                <a:latin typeface="+mj-lt"/>
              </a:rPr>
              <a:t> and </a:t>
            </a:r>
            <a:r>
              <a:rPr lang="nb-NO" sz="2800" dirty="0" err="1" smtClean="0">
                <a:latin typeface="+mj-lt"/>
              </a:rPr>
              <a:t>livelihoods</a:t>
            </a:r>
            <a:endParaRPr lang="nb-NO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072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 descr="core2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6" name="Rektangel 5"/>
          <p:cNvSpPr/>
          <p:nvPr/>
        </p:nvSpPr>
        <p:spPr>
          <a:xfrm>
            <a:off x="3168000" y="180000"/>
            <a:ext cx="2808000" cy="2055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Undertittel 4"/>
          <p:cNvSpPr txBox="1">
            <a:spLocks/>
          </p:cNvSpPr>
          <p:nvPr/>
        </p:nvSpPr>
        <p:spPr>
          <a:xfrm>
            <a:off x="3240000" y="267494"/>
            <a:ext cx="2663984" cy="1872208"/>
          </a:xfrm>
          <a:prstGeom prst="rect">
            <a:avLst/>
          </a:prstGeom>
        </p:spPr>
        <p:txBody>
          <a:bodyPr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2800" dirty="0" smtClean="0">
                <a:latin typeface="+mj-lt"/>
              </a:rPr>
              <a:t>Information, </a:t>
            </a:r>
            <a:r>
              <a:rPr lang="nb-NO" sz="2800" dirty="0" err="1" smtClean="0">
                <a:latin typeface="+mj-lt"/>
              </a:rPr>
              <a:t>counselling</a:t>
            </a:r>
            <a:r>
              <a:rPr lang="nb-NO" sz="2800" dirty="0" smtClean="0">
                <a:latin typeface="+mj-lt"/>
              </a:rPr>
              <a:t> and legal assistance</a:t>
            </a:r>
            <a:endParaRPr lang="nb-NO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025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 descr="core3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4" name="Rektangel 3"/>
          <p:cNvSpPr/>
          <p:nvPr/>
        </p:nvSpPr>
        <p:spPr>
          <a:xfrm>
            <a:off x="6156000" y="180000"/>
            <a:ext cx="2808000" cy="2055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Undertittel 4"/>
          <p:cNvSpPr txBox="1">
            <a:spLocks/>
          </p:cNvSpPr>
          <p:nvPr/>
        </p:nvSpPr>
        <p:spPr>
          <a:xfrm>
            <a:off x="6228184" y="267494"/>
            <a:ext cx="2663984" cy="1872208"/>
          </a:xfrm>
          <a:prstGeom prst="rect">
            <a:avLst/>
          </a:prstGeom>
        </p:spPr>
        <p:txBody>
          <a:bodyPr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nb-NO" sz="2800" dirty="0" smtClean="0">
                <a:latin typeface="+mj-lt"/>
              </a:rPr>
              <a:t>Water, </a:t>
            </a:r>
            <a:r>
              <a:rPr lang="nb-NO" sz="2800" dirty="0" err="1" smtClean="0">
                <a:latin typeface="+mj-lt"/>
              </a:rPr>
              <a:t>sanitation</a:t>
            </a:r>
            <a:r>
              <a:rPr lang="nb-NO" sz="2800" dirty="0" smtClean="0">
                <a:latin typeface="+mj-lt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nb-NO" sz="2800" dirty="0" smtClean="0">
                <a:latin typeface="+mj-lt"/>
              </a:rPr>
              <a:t>and </a:t>
            </a:r>
            <a:r>
              <a:rPr lang="nb-NO" sz="2800" dirty="0" smtClean="0">
                <a:latin typeface="+mj-lt"/>
              </a:rPr>
              <a:t>hygiene </a:t>
            </a:r>
            <a:r>
              <a:rPr lang="nb-NO" sz="2800" dirty="0" err="1" smtClean="0">
                <a:latin typeface="+mj-lt"/>
              </a:rPr>
              <a:t>promotion</a:t>
            </a:r>
            <a:endParaRPr lang="nb-NO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212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 descr="core4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4" name="Rektangel 3"/>
          <p:cNvSpPr/>
          <p:nvPr/>
        </p:nvSpPr>
        <p:spPr>
          <a:xfrm>
            <a:off x="180000" y="2415600"/>
            <a:ext cx="2808000" cy="2055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Undertittel 4"/>
          <p:cNvSpPr txBox="1">
            <a:spLocks/>
          </p:cNvSpPr>
          <p:nvPr/>
        </p:nvSpPr>
        <p:spPr>
          <a:xfrm>
            <a:off x="251520" y="2499742"/>
            <a:ext cx="2663984" cy="1872208"/>
          </a:xfrm>
          <a:prstGeom prst="rect">
            <a:avLst/>
          </a:prstGeom>
        </p:spPr>
        <p:txBody>
          <a:bodyPr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2800" dirty="0" err="1" smtClean="0">
                <a:latin typeface="+mj-lt"/>
              </a:rPr>
              <a:t>Shelter</a:t>
            </a:r>
            <a:r>
              <a:rPr lang="nb-NO" sz="2800" dirty="0" smtClean="0">
                <a:latin typeface="+mj-lt"/>
              </a:rPr>
              <a:t> and settlements</a:t>
            </a:r>
            <a:endParaRPr lang="nb-NO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704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 descr="core5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4" name="Rektangel 3"/>
          <p:cNvSpPr/>
          <p:nvPr/>
        </p:nvSpPr>
        <p:spPr>
          <a:xfrm>
            <a:off x="3168000" y="2415600"/>
            <a:ext cx="2808000" cy="2055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Undertittel 4"/>
          <p:cNvSpPr txBox="1">
            <a:spLocks/>
          </p:cNvSpPr>
          <p:nvPr/>
        </p:nvSpPr>
        <p:spPr>
          <a:xfrm>
            <a:off x="3240000" y="2499742"/>
            <a:ext cx="2663984" cy="1872208"/>
          </a:xfrm>
          <a:prstGeom prst="rect">
            <a:avLst/>
          </a:prstGeom>
        </p:spPr>
        <p:txBody>
          <a:bodyPr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2800" dirty="0" smtClean="0">
                <a:latin typeface="+mj-lt"/>
              </a:rPr>
              <a:t>Camp management</a:t>
            </a:r>
            <a:endParaRPr lang="nb-NO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085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 descr="core6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4" name="Rektangel 3"/>
          <p:cNvSpPr/>
          <p:nvPr/>
        </p:nvSpPr>
        <p:spPr>
          <a:xfrm>
            <a:off x="6156000" y="2415600"/>
            <a:ext cx="2808000" cy="2055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Undertittel 4"/>
          <p:cNvSpPr txBox="1">
            <a:spLocks/>
          </p:cNvSpPr>
          <p:nvPr/>
        </p:nvSpPr>
        <p:spPr>
          <a:xfrm>
            <a:off x="6228184" y="2499742"/>
            <a:ext cx="2663984" cy="1872208"/>
          </a:xfrm>
          <a:prstGeom prst="rect">
            <a:avLst/>
          </a:prstGeom>
        </p:spPr>
        <p:txBody>
          <a:bodyPr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2800" dirty="0" smtClean="0">
                <a:latin typeface="+mj-lt"/>
              </a:rPr>
              <a:t>Education</a:t>
            </a:r>
            <a:endParaRPr lang="nb-NO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925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>
            <a:spLocks noGrp="1"/>
          </p:cNvSpPr>
          <p:nvPr>
            <p:ph type="ctrTitle"/>
          </p:nvPr>
        </p:nvSpPr>
        <p:spPr>
          <a:xfrm>
            <a:off x="685800" y="1456747"/>
            <a:ext cx="7772400" cy="826971"/>
          </a:xfrm>
        </p:spPr>
        <p:txBody>
          <a:bodyPr/>
          <a:lstStyle/>
          <a:p>
            <a:r>
              <a:rPr lang="en-GB" sz="3200" dirty="0"/>
              <a:t>The Norwegian Refugee Council is an </a:t>
            </a:r>
            <a:r>
              <a:rPr lang="en-GB" sz="3200" dirty="0" smtClean="0"/>
              <a:t>independent </a:t>
            </a:r>
            <a:r>
              <a:rPr lang="en-GB" sz="3200" dirty="0">
                <a:solidFill>
                  <a:schemeClr val="accent1"/>
                </a:solidFill>
              </a:rPr>
              <a:t>humanitarian organisation</a:t>
            </a:r>
            <a:r>
              <a:rPr lang="en-GB" sz="3200" dirty="0"/>
              <a:t> helping people forced to flee.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21576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" b="111"/>
          <a:stretch>
            <a:fillRect/>
          </a:stretch>
        </p:blipFill>
        <p:spPr/>
      </p:pic>
      <p:sp>
        <p:nvSpPr>
          <p:cNvPr id="5" name="Tittel 1"/>
          <p:cNvSpPr txBox="1">
            <a:spLocks/>
          </p:cNvSpPr>
          <p:nvPr/>
        </p:nvSpPr>
        <p:spPr>
          <a:xfrm>
            <a:off x="467544" y="1744779"/>
            <a:ext cx="3670176" cy="82697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200" b="1" dirty="0" smtClean="0">
                <a:solidFill>
                  <a:schemeClr val="accent1"/>
                </a:solidFill>
              </a:rPr>
              <a:t>Jan Egeland </a:t>
            </a:r>
            <a:r>
              <a:rPr lang="nb-NO" sz="3200" dirty="0" smtClean="0"/>
              <a:t>is </a:t>
            </a:r>
            <a:r>
              <a:rPr lang="nb-NO" sz="3200" dirty="0" err="1" smtClean="0"/>
              <a:t>our</a:t>
            </a:r>
            <a:r>
              <a:rPr lang="nb-NO" sz="3200" dirty="0" smtClean="0"/>
              <a:t> </a:t>
            </a:r>
            <a:r>
              <a:rPr lang="nb-NO" sz="3200" dirty="0" err="1" smtClean="0"/>
              <a:t>Secretary</a:t>
            </a:r>
            <a:r>
              <a:rPr lang="nb-NO" sz="3200" dirty="0" smtClean="0"/>
              <a:t> General.</a:t>
            </a:r>
            <a:endParaRPr lang="nb-NO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515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635646"/>
            <a:ext cx="7772400" cy="826971"/>
          </a:xfrm>
        </p:spPr>
        <p:txBody>
          <a:bodyPr/>
          <a:lstStyle/>
          <a:p>
            <a:r>
              <a:rPr lang="en-GB" dirty="0" smtClean="0"/>
              <a:t>NRC’s work can be </a:t>
            </a:r>
            <a:br>
              <a:rPr lang="en-GB" dirty="0" smtClean="0"/>
            </a:br>
            <a:r>
              <a:rPr lang="en-GB" dirty="0" smtClean="0"/>
              <a:t>divided into </a:t>
            </a:r>
            <a:r>
              <a:rPr lang="en-GB" dirty="0" smtClean="0">
                <a:solidFill>
                  <a:schemeClr val="accent1"/>
                </a:solidFill>
              </a:rPr>
              <a:t>three pillars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0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bilde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0888"/>
            <a:ext cx="2808000" cy="2053824"/>
          </a:xfrm>
        </p:spPr>
      </p:pic>
      <p:pic>
        <p:nvPicPr>
          <p:cNvPr id="9" name="Plassholder for bilde 8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180888"/>
            <a:ext cx="2808000" cy="2053824"/>
          </a:xfrm>
        </p:spPr>
      </p:pic>
      <p:pic>
        <p:nvPicPr>
          <p:cNvPr id="10" name="Plassholder for bilde 9" descr="main3.jpg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" r="43"/>
          <a:stretch>
            <a:fillRect/>
          </a:stretch>
        </p:blipFill>
        <p:spPr/>
      </p:pic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2800" dirty="0" smtClean="0">
                <a:latin typeface="+mj-lt"/>
              </a:rPr>
              <a:t>Advocacy</a:t>
            </a:r>
            <a:endParaRPr lang="nb-NO" sz="2800" dirty="0">
              <a:latin typeface="+mj-lt"/>
            </a:endParaRP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72"/>
              </a:spcBef>
            </a:pPr>
            <a:r>
              <a:rPr lang="nb-NO" sz="2800" dirty="0" smtClean="0">
                <a:latin typeface="+mj-lt"/>
              </a:rPr>
              <a:t>Expert deployment</a:t>
            </a:r>
            <a:endParaRPr lang="nb-NO" sz="2800" dirty="0">
              <a:latin typeface="+mj-lt"/>
            </a:endParaRP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Bef>
                <a:spcPts val="72"/>
              </a:spcBef>
            </a:pPr>
            <a:r>
              <a:rPr lang="nb-NO" sz="2800" dirty="0" smtClean="0">
                <a:latin typeface="+mj-lt"/>
              </a:rPr>
              <a:t>Humanitarian assistance</a:t>
            </a:r>
            <a:endParaRPr lang="nb-NO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180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180605"/>
            <a:ext cx="5796000" cy="4289990"/>
          </a:xfr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23528" y="1059582"/>
            <a:ext cx="2592288" cy="1872208"/>
          </a:xfrm>
        </p:spPr>
        <p:txBody>
          <a:bodyPr/>
          <a:lstStyle/>
          <a:p>
            <a:r>
              <a:rPr lang="en-GB" sz="2000" dirty="0" smtClean="0"/>
              <a:t>We </a:t>
            </a:r>
            <a:r>
              <a:rPr lang="en-GB" sz="2000" dirty="0" smtClean="0">
                <a:solidFill>
                  <a:srgbClr val="FF7600"/>
                </a:solidFill>
                <a:latin typeface="+mj-lt"/>
              </a:rPr>
              <a:t>promote and defend </a:t>
            </a:r>
            <a:r>
              <a:rPr lang="en-GB" sz="2000" dirty="0" smtClean="0"/>
              <a:t>displaced people's rights and dignity in local communities, with national governments and in the international arena.</a:t>
            </a:r>
          </a:p>
          <a:p>
            <a:r>
              <a:rPr lang="en-GB" sz="2000" dirty="0" smtClean="0"/>
              <a:t> 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3955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bilde 4" descr="mainx3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" r="105"/>
          <a:stretch>
            <a:fillRect/>
          </a:stretch>
        </p:blipFill>
        <p:spPr/>
      </p:pic>
      <p:pic>
        <p:nvPicPr>
          <p:cNvPr id="6" name="Plassholder for bilde 5" descr="mainx4.jpg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" r="105"/>
          <a:stretch>
            <a:fillRect/>
          </a:stretch>
        </p:blipFill>
        <p:spPr/>
      </p:pic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3312000" y="1275606"/>
            <a:ext cx="2520280" cy="1872208"/>
          </a:xfrm>
        </p:spPr>
        <p:txBody>
          <a:bodyPr/>
          <a:lstStyle/>
          <a:p>
            <a:pPr algn="ctr"/>
            <a:r>
              <a:rPr lang="en-GB" sz="2000" dirty="0" smtClean="0"/>
              <a:t>Our </a:t>
            </a:r>
            <a:r>
              <a:rPr lang="en-GB" sz="2000" dirty="0" smtClean="0"/>
              <a:t>1,000 </a:t>
            </a:r>
            <a:r>
              <a:rPr lang="en-GB" sz="2000" dirty="0" smtClean="0"/>
              <a:t>experts stand ready to deploy at a moment’s notice to </a:t>
            </a:r>
            <a:r>
              <a:rPr lang="en-GB" sz="2000" dirty="0" smtClean="0">
                <a:solidFill>
                  <a:schemeClr val="accent1"/>
                </a:solidFill>
                <a:latin typeface="+mj-lt"/>
              </a:rPr>
              <a:t>support the UN and local authorities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smtClean="0"/>
              <a:t>in humanitarian crises.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6012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 descr="mainx2.jpg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r="31"/>
          <a:stretch>
            <a:fillRect/>
          </a:stretch>
        </p:blipFill>
        <p:spPr/>
      </p:pic>
      <p:sp>
        <p:nvSpPr>
          <p:cNvPr id="5" name="Undertittel 2"/>
          <p:cNvSpPr>
            <a:spLocks noGrp="1"/>
          </p:cNvSpPr>
          <p:nvPr>
            <p:ph type="subTitle" idx="1"/>
          </p:nvPr>
        </p:nvSpPr>
        <p:spPr>
          <a:xfrm>
            <a:off x="6300192" y="1059582"/>
            <a:ext cx="2520280" cy="1872208"/>
          </a:xfrm>
        </p:spPr>
        <p:txBody>
          <a:bodyPr/>
          <a:lstStyle/>
          <a:p>
            <a:r>
              <a:rPr lang="en-GB" sz="2000" dirty="0" smtClean="0"/>
              <a:t>At the heart of our operation are </a:t>
            </a:r>
            <a:r>
              <a:rPr lang="en-GB" sz="2000" dirty="0" smtClean="0">
                <a:solidFill>
                  <a:srgbClr val="FF7600"/>
                </a:solidFill>
                <a:latin typeface="+mj-lt"/>
              </a:rPr>
              <a:t>our programmes in the field</a:t>
            </a:r>
            <a:r>
              <a:rPr lang="en-GB" sz="2000" dirty="0" smtClean="0">
                <a:solidFill>
                  <a:schemeClr val="accent1"/>
                </a:solidFill>
                <a:latin typeface="+mj-lt"/>
              </a:rPr>
              <a:t>.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smtClean="0"/>
              <a:t>In </a:t>
            </a:r>
            <a:r>
              <a:rPr lang="en-GB" sz="2000" dirty="0" smtClean="0"/>
              <a:t>31 </a:t>
            </a:r>
            <a:r>
              <a:rPr lang="en-GB" sz="2000" dirty="0" smtClean="0"/>
              <a:t>countries, we protect people forced to flee and support them as they build a new future.</a:t>
            </a:r>
          </a:p>
          <a:p>
            <a:r>
              <a:rPr lang="en-GB" sz="2000" dirty="0" smtClean="0"/>
              <a:t> </a:t>
            </a:r>
          </a:p>
          <a:p>
            <a:pPr algn="ctr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618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>
            <a:spLocks noGrp="1"/>
          </p:cNvSpPr>
          <p:nvPr>
            <p:ph type="ctrTitle"/>
          </p:nvPr>
        </p:nvSpPr>
        <p:spPr>
          <a:xfrm>
            <a:off x="685800" y="1635646"/>
            <a:ext cx="7772400" cy="826971"/>
          </a:xfrm>
        </p:spPr>
        <p:txBody>
          <a:bodyPr/>
          <a:lstStyle/>
          <a:p>
            <a:r>
              <a:rPr lang="nb-NO" dirty="0" smtClean="0"/>
              <a:t>NRC </a:t>
            </a:r>
            <a:r>
              <a:rPr lang="nb-NO" dirty="0" err="1" smtClean="0"/>
              <a:t>specialises</a:t>
            </a:r>
            <a:r>
              <a:rPr lang="nb-NO" dirty="0" smtClean="0"/>
              <a:t> in</a:t>
            </a:r>
            <a:br>
              <a:rPr lang="nb-NO" dirty="0" smtClean="0"/>
            </a:br>
            <a:r>
              <a:rPr lang="nb-NO" dirty="0" smtClean="0"/>
              <a:t> </a:t>
            </a:r>
            <a:r>
              <a:rPr lang="nb-NO" dirty="0" err="1" smtClean="0">
                <a:solidFill>
                  <a:srgbClr val="FF7600"/>
                </a:solidFill>
              </a:rPr>
              <a:t>six</a:t>
            </a:r>
            <a:r>
              <a:rPr lang="nb-NO" dirty="0" smtClean="0">
                <a:solidFill>
                  <a:srgbClr val="FF7600"/>
                </a:solidFill>
              </a:rPr>
              <a:t> </a:t>
            </a:r>
            <a:r>
              <a:rPr lang="nb-NO" dirty="0" err="1" smtClean="0">
                <a:solidFill>
                  <a:schemeClr val="accent1"/>
                </a:solidFill>
              </a:rPr>
              <a:t>activities</a:t>
            </a:r>
            <a:endParaRPr lang="nb-NO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C_main">
  <a:themeElements>
    <a:clrScheme name="NRC colors">
      <a:dk1>
        <a:sysClr val="windowText" lastClr="000000"/>
      </a:dk1>
      <a:lt1>
        <a:sysClr val="window" lastClr="FFFFFF"/>
      </a:lt1>
      <a:dk2>
        <a:srgbClr val="808080"/>
      </a:dk2>
      <a:lt2>
        <a:srgbClr val="EEECE1"/>
      </a:lt2>
      <a:accent1>
        <a:srgbClr val="FF7600"/>
      </a:accent1>
      <a:accent2>
        <a:srgbClr val="72C7E7"/>
      </a:accent2>
      <a:accent3>
        <a:srgbClr val="0094B3"/>
      </a:accent3>
      <a:accent4>
        <a:srgbClr val="CE5C43"/>
      </a:accent4>
      <a:accent5>
        <a:srgbClr val="FDC82F"/>
      </a:accent5>
      <a:accent6>
        <a:srgbClr val="F79646"/>
      </a:accent6>
      <a:hlink>
        <a:srgbClr val="0000FF"/>
      </a:hlink>
      <a:folHlink>
        <a:srgbClr val="FF7600"/>
      </a:folHlink>
    </a:clrScheme>
    <a:fontScheme name="Vinkler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ctr" anchorCtr="0"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17050</TotalTime>
  <Words>134</Words>
  <Application>Microsoft Macintosh PowerPoint</Application>
  <PresentationFormat>Skjermfremvisning (16:9)</PresentationFormat>
  <Paragraphs>20</Paragraphs>
  <Slides>15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0" baseType="lpstr">
      <vt:lpstr>Calibri</vt:lpstr>
      <vt:lpstr>Franklin Gothic Book</vt:lpstr>
      <vt:lpstr>Franklin Gothic Medium</vt:lpstr>
      <vt:lpstr>Arial</vt:lpstr>
      <vt:lpstr>NRC_main</vt:lpstr>
      <vt:lpstr>PowerPoint-presentasjon</vt:lpstr>
      <vt:lpstr>The Norwegian Refugee Council is an independent humanitarian organisation helping people forced to flee.</vt:lpstr>
      <vt:lpstr>PowerPoint-presentasjon</vt:lpstr>
      <vt:lpstr>NRC’s work can be  divided into three pillars</vt:lpstr>
      <vt:lpstr>PowerPoint-presentasjon</vt:lpstr>
      <vt:lpstr>PowerPoint-presentasjon</vt:lpstr>
      <vt:lpstr>PowerPoint-presentasjon</vt:lpstr>
      <vt:lpstr>PowerPoint-presentasjon</vt:lpstr>
      <vt:lpstr>NRC specialises in  six activities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Flyktninghjelpen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Erik  Giercksky</dc:creator>
  <cp:lastModifiedBy>Microsoft Office-bruker</cp:lastModifiedBy>
  <cp:revision>114</cp:revision>
  <dcterms:created xsi:type="dcterms:W3CDTF">2016-02-23T12:00:41Z</dcterms:created>
  <dcterms:modified xsi:type="dcterms:W3CDTF">2017-10-27T12:27:08Z</dcterms:modified>
</cp:coreProperties>
</file>